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199" r:id="rId5"/>
    <p:sldId id="1180" r:id="rId6"/>
    <p:sldId id="2212" r:id="rId7"/>
    <p:sldId id="2213" r:id="rId8"/>
    <p:sldId id="2214" r:id="rId9"/>
    <p:sldId id="2215" r:id="rId10"/>
    <p:sldId id="2216" r:id="rId11"/>
    <p:sldId id="2217" r:id="rId12"/>
    <p:sldId id="2218" r:id="rId13"/>
    <p:sldId id="2219" r:id="rId14"/>
    <p:sldId id="2220" r:id="rId15"/>
    <p:sldId id="2221" r:id="rId16"/>
    <p:sldId id="2222" r:id="rId17"/>
    <p:sldId id="2223" r:id="rId18"/>
    <p:sldId id="2224" r:id="rId19"/>
    <p:sldId id="2225" r:id="rId20"/>
    <p:sldId id="2226" r:id="rId21"/>
    <p:sldId id="2227" r:id="rId22"/>
    <p:sldId id="2228" r:id="rId23"/>
    <p:sldId id="2229" r:id="rId24"/>
    <p:sldId id="2231" r:id="rId25"/>
    <p:sldId id="2201" r:id="rId26"/>
    <p:sldId id="2211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BC7DA7-61C6-FE01-D5D8-A892A102519B}" name="Marie Dangles" initials="MD" userId="S::Marie.Dangles@sib.swiss::7b63edcb-ccf4-4a75-88d0-c14d201c4d6b" providerId="AD"/>
  <p188:author id="{CE5D80B9-1F14-B145-DF47-4868472354CC}" name="Marie Dangles" initials="MD" userId="S::marie.dangles@sib.swiss::7b63edcb-ccf4-4a75-88d0-c14d201c4d6b" providerId="AD"/>
  <p188:author id="{808096D5-8C93-63BC-E4B0-42D5AEA0682D}" name="Maia Berman" initials="MB" userId="S::maia.berman@sib.swiss::1345ac14-4068-45c8-a090-8c43709fd17f" providerId="AD"/>
  <p188:author id="{6B1FADD7-C699-59FF-534C-F7CDC6EE7682}" name="Maia Berman" initials="MB" userId="S::Maia.Berman@sib.swiss::1345ac14-4068-45c8-a090-8c43709fd17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ore Wigger" initials="LW" lastIdx="33" clrIdx="0">
    <p:extLst>
      <p:ext uri="{19B8F6BF-5375-455C-9EA6-DF929625EA0E}">
        <p15:presenceInfo xmlns:p15="http://schemas.microsoft.com/office/powerpoint/2012/main" userId="086e7699ab774d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D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BE36EB-D97B-F84F-441D-E4F5FB03E29B}" v="1" dt="2024-07-29T07:41:24.092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/>
    <p:restoredTop sz="81314"/>
  </p:normalViewPr>
  <p:slideViewPr>
    <p:cSldViewPr snapToGrid="0">
      <p:cViewPr varScale="1">
        <p:scale>
          <a:sx n="42" d="100"/>
          <a:sy n="42" d="100"/>
        </p:scale>
        <p:origin x="19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drille Duchemin" userId="S::wandrille.duchemin@sib.swiss::596953ca-d0e7-4045-97a9-2ed7b88fab1e" providerId="AD" clId="Web-{C6BE36EB-D97B-F84F-441D-E4F5FB03E29B}"/>
    <pc:docChg chg="delSld">
      <pc:chgData name="Wandrille Duchemin" userId="S::wandrille.duchemin@sib.swiss::596953ca-d0e7-4045-97a9-2ed7b88fab1e" providerId="AD" clId="Web-{C6BE36EB-D97B-F84F-441D-E4F5FB03E29B}" dt="2024-07-29T07:41:24.092" v="0"/>
      <pc:docMkLst>
        <pc:docMk/>
      </pc:docMkLst>
      <pc:sldChg chg="del">
        <pc:chgData name="Wandrille Duchemin" userId="S::wandrille.duchemin@sib.swiss::596953ca-d0e7-4045-97a9-2ed7b88fab1e" providerId="AD" clId="Web-{C6BE36EB-D97B-F84F-441D-E4F5FB03E29B}" dt="2024-07-29T07:41:24.092" v="0"/>
        <pc:sldMkLst>
          <pc:docMk/>
          <pc:sldMk cId="47030965" sldId="2230"/>
        </pc:sldMkLst>
      </pc:sldChg>
    </pc:docChg>
  </pc:docChgLst>
  <pc:docChgLst>
    <pc:chgData name="Wandrille Duchemin" userId="S::wandrille.duchemin@sib.swiss::596953ca-d0e7-4045-97a9-2ed7b88fab1e" providerId="AD" clId="Web-{EC01AB41-7175-3391-E646-25F6328CA5A0}"/>
    <pc:docChg chg="addSld delSld modSld">
      <pc:chgData name="Wandrille Duchemin" userId="S::wandrille.duchemin@sib.swiss::596953ca-d0e7-4045-97a9-2ed7b88fab1e" providerId="AD" clId="Web-{EC01AB41-7175-3391-E646-25F6328CA5A0}" dt="2024-07-26T17:05:05.501" v="1261" actId="20577"/>
      <pc:docMkLst>
        <pc:docMk/>
      </pc:docMkLst>
      <pc:sldChg chg="delSp modSp">
        <pc:chgData name="Wandrille Duchemin" userId="S::wandrille.duchemin@sib.swiss::596953ca-d0e7-4045-97a9-2ed7b88fab1e" providerId="AD" clId="Web-{EC01AB41-7175-3391-E646-25F6328CA5A0}" dt="2024-07-26T16:23:55.744" v="193" actId="20577"/>
        <pc:sldMkLst>
          <pc:docMk/>
          <pc:sldMk cId="3083001299" sldId="1180"/>
        </pc:sldMkLst>
        <pc:spChg chg="mod">
          <ac:chgData name="Wandrille Duchemin" userId="S::wandrille.duchemin@sib.swiss::596953ca-d0e7-4045-97a9-2ed7b88fab1e" providerId="AD" clId="Web-{EC01AB41-7175-3391-E646-25F6328CA5A0}" dt="2024-07-26T16:22:55.024" v="124" actId="20577"/>
          <ac:spMkLst>
            <pc:docMk/>
            <pc:sldMk cId="3083001299" sldId="1180"/>
            <ac:spMk id="2" creationId="{BDA98B7F-3A2C-C90F-0510-E05F5944F329}"/>
          </ac:spMkLst>
        </pc:spChg>
        <pc:spChg chg="mod">
          <ac:chgData name="Wandrille Duchemin" userId="S::wandrille.duchemin@sib.swiss::596953ca-d0e7-4045-97a9-2ed7b88fab1e" providerId="AD" clId="Web-{EC01AB41-7175-3391-E646-25F6328CA5A0}" dt="2024-07-26T16:23:55.744" v="193" actId="20577"/>
          <ac:spMkLst>
            <pc:docMk/>
            <pc:sldMk cId="3083001299" sldId="1180"/>
            <ac:spMk id="3" creationId="{ACF591EC-0660-097E-8D27-CE8DD10F274C}"/>
          </ac:spMkLst>
        </pc:spChg>
        <pc:picChg chg="del">
          <ac:chgData name="Wandrille Duchemin" userId="S::wandrille.duchemin@sib.swiss::596953ca-d0e7-4045-97a9-2ed7b88fab1e" providerId="AD" clId="Web-{EC01AB41-7175-3391-E646-25F6328CA5A0}" dt="2024-07-26T16:23:02.961" v="129"/>
          <ac:picMkLst>
            <pc:docMk/>
            <pc:sldMk cId="3083001299" sldId="1180"/>
            <ac:picMk id="5" creationId="{86AE7AE0-45E5-88FA-D12E-01FE8D3E2B98}"/>
          </ac:picMkLst>
        </pc:picChg>
      </pc:sldChg>
      <pc:sldChg chg="modSp">
        <pc:chgData name="Wandrille Duchemin" userId="S::wandrille.duchemin@sib.swiss::596953ca-d0e7-4045-97a9-2ed7b88fab1e" providerId="AD" clId="Web-{EC01AB41-7175-3391-E646-25F6328CA5A0}" dt="2024-07-26T16:22:11.710" v="12" actId="20577"/>
        <pc:sldMkLst>
          <pc:docMk/>
          <pc:sldMk cId="3852797383" sldId="2199"/>
        </pc:sldMkLst>
        <pc:spChg chg="mod">
          <ac:chgData name="Wandrille Duchemin" userId="S::wandrille.duchemin@sib.swiss::596953ca-d0e7-4045-97a9-2ed7b88fab1e" providerId="AD" clId="Web-{EC01AB41-7175-3391-E646-25F6328CA5A0}" dt="2024-07-26T16:22:05.820" v="11" actId="20577"/>
          <ac:spMkLst>
            <pc:docMk/>
            <pc:sldMk cId="3852797383" sldId="2199"/>
            <ac:spMk id="2" creationId="{D54C1575-BA47-27AF-7812-F767C893F577}"/>
          </ac:spMkLst>
        </pc:spChg>
        <pc:spChg chg="mod">
          <ac:chgData name="Wandrille Duchemin" userId="S::wandrille.duchemin@sib.swiss::596953ca-d0e7-4045-97a9-2ed7b88fab1e" providerId="AD" clId="Web-{EC01AB41-7175-3391-E646-25F6328CA5A0}" dt="2024-07-26T16:22:11.710" v="12" actId="20577"/>
          <ac:spMkLst>
            <pc:docMk/>
            <pc:sldMk cId="3852797383" sldId="2199"/>
            <ac:spMk id="5" creationId="{3D0A2170-98B9-D0B4-6CB7-41B92028DEBE}"/>
          </ac:spMkLst>
        </pc:spChg>
      </pc:sldChg>
      <pc:sldChg chg="del">
        <pc:chgData name="Wandrille Duchemin" userId="S::wandrille.duchemin@sib.swiss::596953ca-d0e7-4045-97a9-2ed7b88fab1e" providerId="AD" clId="Web-{EC01AB41-7175-3391-E646-25F6328CA5A0}" dt="2024-07-26T16:22:19.164" v="13"/>
        <pc:sldMkLst>
          <pc:docMk/>
          <pc:sldMk cId="2382603739" sldId="2200"/>
        </pc:sldMkLst>
      </pc:sldChg>
      <pc:sldChg chg="modSp">
        <pc:chgData name="Wandrille Duchemin" userId="S::wandrille.duchemin@sib.swiss::596953ca-d0e7-4045-97a9-2ed7b88fab1e" providerId="AD" clId="Web-{EC01AB41-7175-3391-E646-25F6328CA5A0}" dt="2024-07-26T16:22:33.414" v="115" actId="20577"/>
        <pc:sldMkLst>
          <pc:docMk/>
          <pc:sldMk cId="3967256764" sldId="2201"/>
        </pc:sldMkLst>
        <pc:spChg chg="mod">
          <ac:chgData name="Wandrille Duchemin" userId="S::wandrille.duchemin@sib.swiss::596953ca-d0e7-4045-97a9-2ed7b88fab1e" providerId="AD" clId="Web-{EC01AB41-7175-3391-E646-25F6328CA5A0}" dt="2024-07-26T16:22:33.414" v="115" actId="20577"/>
          <ac:spMkLst>
            <pc:docMk/>
            <pc:sldMk cId="3967256764" sldId="2201"/>
            <ac:spMk id="2" creationId="{FC4E08FD-7424-0010-8E8A-4B125279A04D}"/>
          </ac:spMkLst>
        </pc:spChg>
      </pc:sldChg>
      <pc:sldChg chg="del">
        <pc:chgData name="Wandrille Duchemin" userId="S::wandrille.duchemin@sib.swiss::596953ca-d0e7-4045-97a9-2ed7b88fab1e" providerId="AD" clId="Web-{EC01AB41-7175-3391-E646-25F6328CA5A0}" dt="2024-07-26T16:22:26.304" v="104"/>
        <pc:sldMkLst>
          <pc:docMk/>
          <pc:sldMk cId="161837071" sldId="2202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304" v="103"/>
        <pc:sldMkLst>
          <pc:docMk/>
          <pc:sldMk cId="3213131694" sldId="2203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304" v="102"/>
        <pc:sldMkLst>
          <pc:docMk/>
          <pc:sldMk cId="300495480" sldId="2204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304" v="101"/>
        <pc:sldMkLst>
          <pc:docMk/>
          <pc:sldMk cId="1290475132" sldId="2205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304" v="100"/>
        <pc:sldMkLst>
          <pc:docMk/>
          <pc:sldMk cId="3721341350" sldId="2207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304" v="99"/>
        <pc:sldMkLst>
          <pc:docMk/>
          <pc:sldMk cId="3406665716" sldId="2208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304" v="98"/>
        <pc:sldMkLst>
          <pc:docMk/>
          <pc:sldMk cId="1198488893" sldId="2209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304" v="97"/>
        <pc:sldMkLst>
          <pc:docMk/>
          <pc:sldMk cId="872898026" sldId="2210"/>
        </pc:sldMkLst>
      </pc:sldChg>
      <pc:sldChg chg="addSp modSp add replId">
        <pc:chgData name="Wandrille Duchemin" userId="S::wandrille.duchemin@sib.swiss::596953ca-d0e7-4045-97a9-2ed7b88fab1e" providerId="AD" clId="Web-{EC01AB41-7175-3391-E646-25F6328CA5A0}" dt="2024-07-26T16:26:44.216" v="250"/>
        <pc:sldMkLst>
          <pc:docMk/>
          <pc:sldMk cId="820778583" sldId="2212"/>
        </pc:sldMkLst>
        <pc:spChg chg="add mod">
          <ac:chgData name="Wandrille Duchemin" userId="S::wandrille.duchemin@sib.swiss::596953ca-d0e7-4045-97a9-2ed7b88fab1e" providerId="AD" clId="Web-{EC01AB41-7175-3391-E646-25F6328CA5A0}" dt="2024-07-26T16:26:08.497" v="248" actId="1076"/>
          <ac:spMkLst>
            <pc:docMk/>
            <pc:sldMk cId="820778583" sldId="2212"/>
            <ac:spMk id="4" creationId="{3D7C460C-ABCD-A493-DD81-A2875E01D0BE}"/>
          </ac:spMkLst>
        </pc:spChg>
        <pc:spChg chg="add mod">
          <ac:chgData name="Wandrille Duchemin" userId="S::wandrille.duchemin@sib.swiss::596953ca-d0e7-4045-97a9-2ed7b88fab1e" providerId="AD" clId="Web-{EC01AB41-7175-3391-E646-25F6328CA5A0}" dt="2024-07-26T16:25:53.387" v="247" actId="1076"/>
          <ac:spMkLst>
            <pc:docMk/>
            <pc:sldMk cId="820778583" sldId="2212"/>
            <ac:spMk id="5" creationId="{96924D14-52E6-7CF2-F38C-CC3101AC650A}"/>
          </ac:spMkLst>
        </pc:spChg>
        <pc:spChg chg="add mod">
          <ac:chgData name="Wandrille Duchemin" userId="S::wandrille.duchemin@sib.swiss::596953ca-d0e7-4045-97a9-2ed7b88fab1e" providerId="AD" clId="Web-{EC01AB41-7175-3391-E646-25F6328CA5A0}" dt="2024-07-26T16:26:44.216" v="250"/>
          <ac:spMkLst>
            <pc:docMk/>
            <pc:sldMk cId="820778583" sldId="2212"/>
            <ac:spMk id="6" creationId="{85C862D6-1190-5421-5C56-E6FBB70CE1A7}"/>
          </ac:spMkLst>
        </pc:spChg>
      </pc:sldChg>
      <pc:sldChg chg="del">
        <pc:chgData name="Wandrille Duchemin" userId="S::wandrille.duchemin@sib.swiss::596953ca-d0e7-4045-97a9-2ed7b88fab1e" providerId="AD" clId="Web-{EC01AB41-7175-3391-E646-25F6328CA5A0}" dt="2024-07-26T16:22:26.304" v="96"/>
        <pc:sldMkLst>
          <pc:docMk/>
          <pc:sldMk cId="1833962438" sldId="2212"/>
        </pc:sldMkLst>
      </pc:sldChg>
      <pc:sldChg chg="addSp modSp add replId">
        <pc:chgData name="Wandrille Duchemin" userId="S::wandrille.duchemin@sib.swiss::596953ca-d0e7-4045-97a9-2ed7b88fab1e" providerId="AD" clId="Web-{EC01AB41-7175-3391-E646-25F6328CA5A0}" dt="2024-07-26T16:27:54.343" v="264" actId="1076"/>
        <pc:sldMkLst>
          <pc:docMk/>
          <pc:sldMk cId="2561273191" sldId="2213"/>
        </pc:sldMkLst>
        <pc:spChg chg="mod">
          <ac:chgData name="Wandrille Duchemin" userId="S::wandrille.duchemin@sib.swiss::596953ca-d0e7-4045-97a9-2ed7b88fab1e" providerId="AD" clId="Web-{EC01AB41-7175-3391-E646-25F6328CA5A0}" dt="2024-07-26T16:27:06.779" v="254" actId="20577"/>
          <ac:spMkLst>
            <pc:docMk/>
            <pc:sldMk cId="2561273191" sldId="2213"/>
            <ac:spMk id="5" creationId="{96924D14-52E6-7CF2-F38C-CC3101AC650A}"/>
          </ac:spMkLst>
        </pc:spChg>
        <pc:spChg chg="mod">
          <ac:chgData name="Wandrille Duchemin" userId="S::wandrille.duchemin@sib.swiss::596953ca-d0e7-4045-97a9-2ed7b88fab1e" providerId="AD" clId="Web-{EC01AB41-7175-3391-E646-25F6328CA5A0}" dt="2024-07-26T16:26:58.029" v="253"/>
          <ac:spMkLst>
            <pc:docMk/>
            <pc:sldMk cId="2561273191" sldId="2213"/>
            <ac:spMk id="6" creationId="{85C862D6-1190-5421-5C56-E6FBB70CE1A7}"/>
          </ac:spMkLst>
        </pc:spChg>
        <pc:spChg chg="add mod">
          <ac:chgData name="Wandrille Duchemin" userId="S::wandrille.duchemin@sib.swiss::596953ca-d0e7-4045-97a9-2ed7b88fab1e" providerId="AD" clId="Web-{EC01AB41-7175-3391-E646-25F6328CA5A0}" dt="2024-07-26T16:27:54.343" v="264" actId="1076"/>
          <ac:spMkLst>
            <pc:docMk/>
            <pc:sldMk cId="2561273191" sldId="2213"/>
            <ac:spMk id="7" creationId="{C39431EC-8D4B-D855-F9D0-9944ADB62E54}"/>
          </ac:spMkLst>
        </pc:spChg>
      </pc:sldChg>
      <pc:sldChg chg="del">
        <pc:chgData name="Wandrille Duchemin" userId="S::wandrille.duchemin@sib.swiss::596953ca-d0e7-4045-97a9-2ed7b88fab1e" providerId="AD" clId="Web-{EC01AB41-7175-3391-E646-25F6328CA5A0}" dt="2024-07-26T16:22:26.304" v="95"/>
        <pc:sldMkLst>
          <pc:docMk/>
          <pc:sldMk cId="4139510742" sldId="2213"/>
        </pc:sldMkLst>
      </pc:sldChg>
      <pc:sldChg chg="addSp modSp add replId">
        <pc:chgData name="Wandrille Duchemin" userId="S::wandrille.duchemin@sib.swiss::596953ca-d0e7-4045-97a9-2ed7b88fab1e" providerId="AD" clId="Web-{EC01AB41-7175-3391-E646-25F6328CA5A0}" dt="2024-07-26T16:28:16.500" v="270" actId="20577"/>
        <pc:sldMkLst>
          <pc:docMk/>
          <pc:sldMk cId="819160695" sldId="2214"/>
        </pc:sldMkLst>
        <pc:spChg chg="mod">
          <ac:chgData name="Wandrille Duchemin" userId="S::wandrille.duchemin@sib.swiss::596953ca-d0e7-4045-97a9-2ed7b88fab1e" providerId="AD" clId="Web-{EC01AB41-7175-3391-E646-25F6328CA5A0}" dt="2024-07-26T16:27:14.467" v="255" actId="20577"/>
          <ac:spMkLst>
            <pc:docMk/>
            <pc:sldMk cId="819160695" sldId="2214"/>
            <ac:spMk id="5" creationId="{96924D14-52E6-7CF2-F38C-CC3101AC650A}"/>
          </ac:spMkLst>
        </pc:spChg>
        <pc:spChg chg="add mod">
          <ac:chgData name="Wandrille Duchemin" userId="S::wandrille.duchemin@sib.swiss::596953ca-d0e7-4045-97a9-2ed7b88fab1e" providerId="AD" clId="Web-{EC01AB41-7175-3391-E646-25F6328CA5A0}" dt="2024-07-26T16:28:16.500" v="270" actId="20577"/>
          <ac:spMkLst>
            <pc:docMk/>
            <pc:sldMk cId="819160695" sldId="2214"/>
            <ac:spMk id="8" creationId="{3832FFA7-1CB3-527A-9681-B202B2652578}"/>
          </ac:spMkLst>
        </pc:spChg>
      </pc:sldChg>
      <pc:sldChg chg="del">
        <pc:chgData name="Wandrille Duchemin" userId="S::wandrille.duchemin@sib.swiss::596953ca-d0e7-4045-97a9-2ed7b88fab1e" providerId="AD" clId="Web-{EC01AB41-7175-3391-E646-25F6328CA5A0}" dt="2024-07-26T16:22:26.304" v="94"/>
        <pc:sldMkLst>
          <pc:docMk/>
          <pc:sldMk cId="3342752919" sldId="2214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89" v="93"/>
        <pc:sldMkLst>
          <pc:docMk/>
          <pc:sldMk cId="576529943" sldId="2215"/>
        </pc:sldMkLst>
      </pc:sldChg>
      <pc:sldChg chg="addSp delSp modSp add replId">
        <pc:chgData name="Wandrille Duchemin" userId="S::wandrille.duchemin@sib.swiss::596953ca-d0e7-4045-97a9-2ed7b88fab1e" providerId="AD" clId="Web-{EC01AB41-7175-3391-E646-25F6328CA5A0}" dt="2024-07-26T16:29:56.111" v="353"/>
        <pc:sldMkLst>
          <pc:docMk/>
          <pc:sldMk cId="2108579965" sldId="2215"/>
        </pc:sldMkLst>
        <pc:spChg chg="mod">
          <ac:chgData name="Wandrille Duchemin" userId="S::wandrille.duchemin@sib.swiss::596953ca-d0e7-4045-97a9-2ed7b88fab1e" providerId="AD" clId="Web-{EC01AB41-7175-3391-E646-25F6328CA5A0}" dt="2024-07-26T16:28:33.953" v="275" actId="20577"/>
          <ac:spMkLst>
            <pc:docMk/>
            <pc:sldMk cId="2108579965" sldId="2215"/>
            <ac:spMk id="2" creationId="{BDA98B7F-3A2C-C90F-0510-E05F5944F329}"/>
          </ac:spMkLst>
        </pc:spChg>
        <pc:spChg chg="add del mod">
          <ac:chgData name="Wandrille Duchemin" userId="S::wandrille.duchemin@sib.swiss::596953ca-d0e7-4045-97a9-2ed7b88fab1e" providerId="AD" clId="Web-{EC01AB41-7175-3391-E646-25F6328CA5A0}" dt="2024-07-26T16:29:40.392" v="346"/>
          <ac:spMkLst>
            <pc:docMk/>
            <pc:sldMk cId="2108579965" sldId="2215"/>
            <ac:spMk id="3" creationId="{ACF591EC-0660-097E-8D27-CE8DD10F274C}"/>
          </ac:spMkLst>
        </pc:spChg>
        <pc:spChg chg="del">
          <ac:chgData name="Wandrille Duchemin" userId="S::wandrille.duchemin@sib.swiss::596953ca-d0e7-4045-97a9-2ed7b88fab1e" providerId="AD" clId="Web-{EC01AB41-7175-3391-E646-25F6328CA5A0}" dt="2024-07-26T16:29:56.111" v="353"/>
          <ac:spMkLst>
            <pc:docMk/>
            <pc:sldMk cId="2108579965" sldId="2215"/>
            <ac:spMk id="4" creationId="{3D7C460C-ABCD-A493-DD81-A2875E01D0BE}"/>
          </ac:spMkLst>
        </pc:spChg>
        <pc:spChg chg="add del">
          <ac:chgData name="Wandrille Duchemin" userId="S::wandrille.duchemin@sib.swiss::596953ca-d0e7-4045-97a9-2ed7b88fab1e" providerId="AD" clId="Web-{EC01AB41-7175-3391-E646-25F6328CA5A0}" dt="2024-07-26T16:29:50.673" v="350"/>
          <ac:spMkLst>
            <pc:docMk/>
            <pc:sldMk cId="2108579965" sldId="2215"/>
            <ac:spMk id="5" creationId="{96924D14-52E6-7CF2-F38C-CC3101AC650A}"/>
          </ac:spMkLst>
        </pc:spChg>
        <pc:spChg chg="add del">
          <ac:chgData name="Wandrille Duchemin" userId="S::wandrille.duchemin@sib.swiss::596953ca-d0e7-4045-97a9-2ed7b88fab1e" providerId="AD" clId="Web-{EC01AB41-7175-3391-E646-25F6328CA5A0}" dt="2024-07-26T16:29:53.533" v="352"/>
          <ac:spMkLst>
            <pc:docMk/>
            <pc:sldMk cId="2108579965" sldId="2215"/>
            <ac:spMk id="6" creationId="{85C862D6-1190-5421-5C56-E6FBB70CE1A7}"/>
          </ac:spMkLst>
        </pc:spChg>
        <pc:spChg chg="add del">
          <ac:chgData name="Wandrille Duchemin" userId="S::wandrille.duchemin@sib.swiss::596953ca-d0e7-4045-97a9-2ed7b88fab1e" providerId="AD" clId="Web-{EC01AB41-7175-3391-E646-25F6328CA5A0}" dt="2024-07-26T16:29:52.595" v="351"/>
          <ac:spMkLst>
            <pc:docMk/>
            <pc:sldMk cId="2108579965" sldId="2215"/>
            <ac:spMk id="8" creationId="{3832FFA7-1CB3-527A-9681-B202B2652578}"/>
          </ac:spMkLst>
        </pc:spChg>
        <pc:spChg chg="add del mod">
          <ac:chgData name="Wandrille Duchemin" userId="S::wandrille.duchemin@sib.swiss::596953ca-d0e7-4045-97a9-2ed7b88fab1e" providerId="AD" clId="Web-{EC01AB41-7175-3391-E646-25F6328CA5A0}" dt="2024-07-26T16:29:40.392" v="346"/>
          <ac:spMkLst>
            <pc:docMk/>
            <pc:sldMk cId="2108579965" sldId="2215"/>
            <ac:spMk id="9" creationId="{65CCBDCC-589B-6374-28B2-602315594B7A}"/>
          </ac:spMkLst>
        </pc:spChg>
      </pc:sldChg>
      <pc:sldChg chg="modSp add replId">
        <pc:chgData name="Wandrille Duchemin" userId="S::wandrille.duchemin@sib.swiss::596953ca-d0e7-4045-97a9-2ed7b88fab1e" providerId="AD" clId="Web-{EC01AB41-7175-3391-E646-25F6328CA5A0}" dt="2024-07-26T16:30:35.018" v="379" actId="20577"/>
        <pc:sldMkLst>
          <pc:docMk/>
          <pc:sldMk cId="981244763" sldId="2216"/>
        </pc:sldMkLst>
        <pc:spChg chg="mod">
          <ac:chgData name="Wandrille Duchemin" userId="S::wandrille.duchemin@sib.swiss::596953ca-d0e7-4045-97a9-2ed7b88fab1e" providerId="AD" clId="Web-{EC01AB41-7175-3391-E646-25F6328CA5A0}" dt="2024-07-26T16:30:35.018" v="379" actId="20577"/>
          <ac:spMkLst>
            <pc:docMk/>
            <pc:sldMk cId="981244763" sldId="2216"/>
            <ac:spMk id="3" creationId="{ACF591EC-0660-097E-8D27-CE8DD10F274C}"/>
          </ac:spMkLst>
        </pc:spChg>
      </pc:sldChg>
      <pc:sldChg chg="addSp modSp add replId">
        <pc:chgData name="Wandrille Duchemin" userId="S::wandrille.duchemin@sib.swiss::596953ca-d0e7-4045-97a9-2ed7b88fab1e" providerId="AD" clId="Web-{EC01AB41-7175-3391-E646-25F6328CA5A0}" dt="2024-07-26T16:32:03.208" v="449" actId="1076"/>
        <pc:sldMkLst>
          <pc:docMk/>
          <pc:sldMk cId="3242551797" sldId="2217"/>
        </pc:sldMkLst>
        <pc:spChg chg="mod">
          <ac:chgData name="Wandrille Duchemin" userId="S::wandrille.duchemin@sib.swiss::596953ca-d0e7-4045-97a9-2ed7b88fab1e" providerId="AD" clId="Web-{EC01AB41-7175-3391-E646-25F6328CA5A0}" dt="2024-07-26T16:31:55.395" v="447" actId="20577"/>
          <ac:spMkLst>
            <pc:docMk/>
            <pc:sldMk cId="3242551797" sldId="2217"/>
            <ac:spMk id="3" creationId="{ACF591EC-0660-097E-8D27-CE8DD10F274C}"/>
          </ac:spMkLst>
        </pc:spChg>
        <pc:picChg chg="add mod">
          <ac:chgData name="Wandrille Duchemin" userId="S::wandrille.duchemin@sib.swiss::596953ca-d0e7-4045-97a9-2ed7b88fab1e" providerId="AD" clId="Web-{EC01AB41-7175-3391-E646-25F6328CA5A0}" dt="2024-07-26T16:32:03.208" v="449" actId="1076"/>
          <ac:picMkLst>
            <pc:docMk/>
            <pc:sldMk cId="3242551797" sldId="2217"/>
            <ac:picMk id="4" creationId="{89897D0A-CB73-08A2-2A8A-222801CAFDA7}"/>
          </ac:picMkLst>
        </pc:picChg>
      </pc:sldChg>
      <pc:sldChg chg="del">
        <pc:chgData name="Wandrille Duchemin" userId="S::wandrille.duchemin@sib.swiss::596953ca-d0e7-4045-97a9-2ed7b88fab1e" providerId="AD" clId="Web-{EC01AB41-7175-3391-E646-25F6328CA5A0}" dt="2024-07-26T16:22:26.289" v="92"/>
        <pc:sldMkLst>
          <pc:docMk/>
          <pc:sldMk cId="3671658284" sldId="2217"/>
        </pc:sldMkLst>
      </pc:sldChg>
      <pc:sldChg chg="addSp delSp modSp add replId">
        <pc:chgData name="Wandrille Duchemin" userId="S::wandrille.duchemin@sib.swiss::596953ca-d0e7-4045-97a9-2ed7b88fab1e" providerId="AD" clId="Web-{EC01AB41-7175-3391-E646-25F6328CA5A0}" dt="2024-07-26T16:33:19.991" v="472" actId="14100"/>
        <pc:sldMkLst>
          <pc:docMk/>
          <pc:sldMk cId="55071103" sldId="2218"/>
        </pc:sldMkLst>
        <pc:spChg chg="del">
          <ac:chgData name="Wandrille Duchemin" userId="S::wandrille.duchemin@sib.swiss::596953ca-d0e7-4045-97a9-2ed7b88fab1e" providerId="AD" clId="Web-{EC01AB41-7175-3391-E646-25F6328CA5A0}" dt="2024-07-26T16:32:23.161" v="451"/>
          <ac:spMkLst>
            <pc:docMk/>
            <pc:sldMk cId="55071103" sldId="2218"/>
            <ac:spMk id="3" creationId="{ACF591EC-0660-097E-8D27-CE8DD10F274C}"/>
          </ac:spMkLst>
        </pc:spChg>
        <pc:spChg chg="add del mod">
          <ac:chgData name="Wandrille Duchemin" userId="S::wandrille.duchemin@sib.swiss::596953ca-d0e7-4045-97a9-2ed7b88fab1e" providerId="AD" clId="Web-{EC01AB41-7175-3391-E646-25F6328CA5A0}" dt="2024-07-26T16:32:29.349" v="453"/>
          <ac:spMkLst>
            <pc:docMk/>
            <pc:sldMk cId="55071103" sldId="2218"/>
            <ac:spMk id="6" creationId="{CBA3D463-6570-F563-096B-7046EE14BE1C}"/>
          </ac:spMkLst>
        </pc:spChg>
        <pc:spChg chg="add del">
          <ac:chgData name="Wandrille Duchemin" userId="S::wandrille.duchemin@sib.swiss::596953ca-d0e7-4045-97a9-2ed7b88fab1e" providerId="AD" clId="Web-{EC01AB41-7175-3391-E646-25F6328CA5A0}" dt="2024-07-26T16:32:58.396" v="458"/>
          <ac:spMkLst>
            <pc:docMk/>
            <pc:sldMk cId="55071103" sldId="2218"/>
            <ac:spMk id="8" creationId="{530DAE49-3884-B7F4-39D3-199E35C2FC98}"/>
          </ac:spMkLst>
        </pc:spChg>
        <pc:spChg chg="add mod">
          <ac:chgData name="Wandrille Duchemin" userId="S::wandrille.duchemin@sib.swiss::596953ca-d0e7-4045-97a9-2ed7b88fab1e" providerId="AD" clId="Web-{EC01AB41-7175-3391-E646-25F6328CA5A0}" dt="2024-07-26T16:33:19.991" v="472" actId="14100"/>
          <ac:spMkLst>
            <pc:docMk/>
            <pc:sldMk cId="55071103" sldId="2218"/>
            <ac:spMk id="9" creationId="{C7A7822A-5B86-3547-48AF-F296F28392A1}"/>
          </ac:spMkLst>
        </pc:spChg>
        <pc:picChg chg="del">
          <ac:chgData name="Wandrille Duchemin" userId="S::wandrille.duchemin@sib.swiss::596953ca-d0e7-4045-97a9-2ed7b88fab1e" providerId="AD" clId="Web-{EC01AB41-7175-3391-E646-25F6328CA5A0}" dt="2024-07-26T16:32:23.818" v="452"/>
          <ac:picMkLst>
            <pc:docMk/>
            <pc:sldMk cId="55071103" sldId="2218"/>
            <ac:picMk id="4" creationId="{89897D0A-CB73-08A2-2A8A-222801CAFDA7}"/>
          </ac:picMkLst>
        </pc:picChg>
        <pc:picChg chg="add mod">
          <ac:chgData name="Wandrille Duchemin" userId="S::wandrille.duchemin@sib.swiss::596953ca-d0e7-4045-97a9-2ed7b88fab1e" providerId="AD" clId="Web-{EC01AB41-7175-3391-E646-25F6328CA5A0}" dt="2024-07-26T16:32:45.193" v="456" actId="14100"/>
          <ac:picMkLst>
            <pc:docMk/>
            <pc:sldMk cId="55071103" sldId="2218"/>
            <ac:picMk id="7" creationId="{F5028628-D703-DACD-15DA-40543920B3BC}"/>
          </ac:picMkLst>
        </pc:picChg>
      </pc:sldChg>
      <pc:sldChg chg="del">
        <pc:chgData name="Wandrille Duchemin" userId="S::wandrille.duchemin@sib.swiss::596953ca-d0e7-4045-97a9-2ed7b88fab1e" providerId="AD" clId="Web-{EC01AB41-7175-3391-E646-25F6328CA5A0}" dt="2024-07-26T16:22:26.289" v="91"/>
        <pc:sldMkLst>
          <pc:docMk/>
          <pc:sldMk cId="3809646222" sldId="2218"/>
        </pc:sldMkLst>
      </pc:sldChg>
      <pc:sldChg chg="addSp delSp modSp add replId">
        <pc:chgData name="Wandrille Duchemin" userId="S::wandrille.duchemin@sib.swiss::596953ca-d0e7-4045-97a9-2ed7b88fab1e" providerId="AD" clId="Web-{EC01AB41-7175-3391-E646-25F6328CA5A0}" dt="2024-07-26T16:34:55.383" v="500" actId="20577"/>
        <pc:sldMkLst>
          <pc:docMk/>
          <pc:sldMk cId="328203468" sldId="2219"/>
        </pc:sldMkLst>
        <pc:spChg chg="add mod">
          <ac:chgData name="Wandrille Duchemin" userId="S::wandrille.duchemin@sib.swiss::596953ca-d0e7-4045-97a9-2ed7b88fab1e" providerId="AD" clId="Web-{EC01AB41-7175-3391-E646-25F6328CA5A0}" dt="2024-07-26T16:34:55.383" v="500" actId="20577"/>
          <ac:spMkLst>
            <pc:docMk/>
            <pc:sldMk cId="328203468" sldId="2219"/>
            <ac:spMk id="5" creationId="{BDEEE4D1-F70E-6B0C-8ACB-8E89D3673587}"/>
          </ac:spMkLst>
        </pc:spChg>
        <pc:spChg chg="del">
          <ac:chgData name="Wandrille Duchemin" userId="S::wandrille.duchemin@sib.swiss::596953ca-d0e7-4045-97a9-2ed7b88fab1e" providerId="AD" clId="Web-{EC01AB41-7175-3391-E646-25F6328CA5A0}" dt="2024-07-26T16:33:33.397" v="475"/>
          <ac:spMkLst>
            <pc:docMk/>
            <pc:sldMk cId="328203468" sldId="2219"/>
            <ac:spMk id="9" creationId="{C7A7822A-5B86-3547-48AF-F296F28392A1}"/>
          </ac:spMkLst>
        </pc:spChg>
        <pc:picChg chg="add mod">
          <ac:chgData name="Wandrille Duchemin" userId="S::wandrille.duchemin@sib.swiss::596953ca-d0e7-4045-97a9-2ed7b88fab1e" providerId="AD" clId="Web-{EC01AB41-7175-3391-E646-25F6328CA5A0}" dt="2024-07-26T16:33:58.382" v="482" actId="1076"/>
          <ac:picMkLst>
            <pc:docMk/>
            <pc:sldMk cId="328203468" sldId="2219"/>
            <ac:picMk id="3" creationId="{64DDA08B-0C49-057C-3BAE-63112D9A0805}"/>
          </ac:picMkLst>
        </pc:picChg>
        <pc:picChg chg="add mod">
          <ac:chgData name="Wandrille Duchemin" userId="S::wandrille.duchemin@sib.swiss::596953ca-d0e7-4045-97a9-2ed7b88fab1e" providerId="AD" clId="Web-{EC01AB41-7175-3391-E646-25F6328CA5A0}" dt="2024-07-26T16:34:02.554" v="483" actId="1076"/>
          <ac:picMkLst>
            <pc:docMk/>
            <pc:sldMk cId="328203468" sldId="2219"/>
            <ac:picMk id="4" creationId="{7DFC8719-F673-3026-FDF4-FC73415AAE02}"/>
          </ac:picMkLst>
        </pc:picChg>
        <pc:picChg chg="del">
          <ac:chgData name="Wandrille Duchemin" userId="S::wandrille.duchemin@sib.swiss::596953ca-d0e7-4045-97a9-2ed7b88fab1e" providerId="AD" clId="Web-{EC01AB41-7175-3391-E646-25F6328CA5A0}" dt="2024-07-26T16:33:31.038" v="474"/>
          <ac:picMkLst>
            <pc:docMk/>
            <pc:sldMk cId="328203468" sldId="2219"/>
            <ac:picMk id="7" creationId="{F5028628-D703-DACD-15DA-40543920B3BC}"/>
          </ac:picMkLst>
        </pc:picChg>
      </pc:sldChg>
      <pc:sldChg chg="del">
        <pc:chgData name="Wandrille Duchemin" userId="S::wandrille.duchemin@sib.swiss::596953ca-d0e7-4045-97a9-2ed7b88fab1e" providerId="AD" clId="Web-{EC01AB41-7175-3391-E646-25F6328CA5A0}" dt="2024-07-26T16:22:26.289" v="90"/>
        <pc:sldMkLst>
          <pc:docMk/>
          <pc:sldMk cId="3476038924" sldId="2219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89" v="89"/>
        <pc:sldMkLst>
          <pc:docMk/>
          <pc:sldMk cId="1645997957" sldId="2220"/>
        </pc:sldMkLst>
      </pc:sldChg>
      <pc:sldChg chg="addSp delSp modSp add replId">
        <pc:chgData name="Wandrille Duchemin" userId="S::wandrille.duchemin@sib.swiss::596953ca-d0e7-4045-97a9-2ed7b88fab1e" providerId="AD" clId="Web-{EC01AB41-7175-3391-E646-25F6328CA5A0}" dt="2024-07-26T16:36:53.027" v="540" actId="20577"/>
        <pc:sldMkLst>
          <pc:docMk/>
          <pc:sldMk cId="3622154968" sldId="2220"/>
        </pc:sldMkLst>
        <pc:spChg chg="mod">
          <ac:chgData name="Wandrille Duchemin" userId="S::wandrille.duchemin@sib.swiss::596953ca-d0e7-4045-97a9-2ed7b88fab1e" providerId="AD" clId="Web-{EC01AB41-7175-3391-E646-25F6328CA5A0}" dt="2024-07-26T16:36:04.744" v="518" actId="20577"/>
          <ac:spMkLst>
            <pc:docMk/>
            <pc:sldMk cId="3622154968" sldId="2220"/>
            <ac:spMk id="5" creationId="{BDEEE4D1-F70E-6B0C-8ACB-8E89D3673587}"/>
          </ac:spMkLst>
        </pc:spChg>
        <pc:spChg chg="add mod">
          <ac:chgData name="Wandrille Duchemin" userId="S::wandrille.duchemin@sib.swiss::596953ca-d0e7-4045-97a9-2ed7b88fab1e" providerId="AD" clId="Web-{EC01AB41-7175-3391-E646-25F6328CA5A0}" dt="2024-07-26T16:36:53.027" v="540" actId="20577"/>
          <ac:spMkLst>
            <pc:docMk/>
            <pc:sldMk cId="3622154968" sldId="2220"/>
            <ac:spMk id="7" creationId="{073F1E29-BE45-3832-B697-450FAEB54DD7}"/>
          </ac:spMkLst>
        </pc:spChg>
        <pc:picChg chg="del">
          <ac:chgData name="Wandrille Duchemin" userId="S::wandrille.duchemin@sib.swiss::596953ca-d0e7-4045-97a9-2ed7b88fab1e" providerId="AD" clId="Web-{EC01AB41-7175-3391-E646-25F6328CA5A0}" dt="2024-07-26T16:35:11.681" v="502"/>
          <ac:picMkLst>
            <pc:docMk/>
            <pc:sldMk cId="3622154968" sldId="2220"/>
            <ac:picMk id="3" creationId="{64DDA08B-0C49-057C-3BAE-63112D9A0805}"/>
          </ac:picMkLst>
        </pc:picChg>
        <pc:picChg chg="del">
          <ac:chgData name="Wandrille Duchemin" userId="S::wandrille.duchemin@sib.swiss::596953ca-d0e7-4045-97a9-2ed7b88fab1e" providerId="AD" clId="Web-{EC01AB41-7175-3391-E646-25F6328CA5A0}" dt="2024-07-26T16:35:12.352" v="503"/>
          <ac:picMkLst>
            <pc:docMk/>
            <pc:sldMk cId="3622154968" sldId="2220"/>
            <ac:picMk id="4" creationId="{7DFC8719-F673-3026-FDF4-FC73415AAE02}"/>
          </ac:picMkLst>
        </pc:picChg>
        <pc:picChg chg="add mod">
          <ac:chgData name="Wandrille Duchemin" userId="S::wandrille.duchemin@sib.swiss::596953ca-d0e7-4045-97a9-2ed7b88fab1e" providerId="AD" clId="Web-{EC01AB41-7175-3391-E646-25F6328CA5A0}" dt="2024-07-26T16:36:19.119" v="521" actId="1076"/>
          <ac:picMkLst>
            <pc:docMk/>
            <pc:sldMk cId="3622154968" sldId="2220"/>
            <ac:picMk id="6" creationId="{B9821F4E-425A-35D6-BC55-9B66511FBC9B}"/>
          </ac:picMkLst>
        </pc:picChg>
      </pc:sldChg>
      <pc:sldChg chg="del">
        <pc:chgData name="Wandrille Duchemin" userId="S::wandrille.duchemin@sib.swiss::596953ca-d0e7-4045-97a9-2ed7b88fab1e" providerId="AD" clId="Web-{EC01AB41-7175-3391-E646-25F6328CA5A0}" dt="2024-07-26T16:22:26.289" v="88"/>
        <pc:sldMkLst>
          <pc:docMk/>
          <pc:sldMk cId="848923879" sldId="2221"/>
        </pc:sldMkLst>
      </pc:sldChg>
      <pc:sldChg chg="delSp modSp add replId">
        <pc:chgData name="Wandrille Duchemin" userId="S::wandrille.duchemin@sib.swiss::596953ca-d0e7-4045-97a9-2ed7b88fab1e" providerId="AD" clId="Web-{EC01AB41-7175-3391-E646-25F6328CA5A0}" dt="2024-07-26T16:38:15.310" v="610" actId="20577"/>
        <pc:sldMkLst>
          <pc:docMk/>
          <pc:sldMk cId="1489640682" sldId="2221"/>
        </pc:sldMkLst>
        <pc:spChg chg="mod">
          <ac:chgData name="Wandrille Duchemin" userId="S::wandrille.duchemin@sib.swiss::596953ca-d0e7-4045-97a9-2ed7b88fab1e" providerId="AD" clId="Web-{EC01AB41-7175-3391-E646-25F6328CA5A0}" dt="2024-07-26T16:38:15.310" v="610" actId="20577"/>
          <ac:spMkLst>
            <pc:docMk/>
            <pc:sldMk cId="1489640682" sldId="2221"/>
            <ac:spMk id="5" creationId="{BDEEE4D1-F70E-6B0C-8ACB-8E89D3673587}"/>
          </ac:spMkLst>
        </pc:spChg>
        <pc:spChg chg="del">
          <ac:chgData name="Wandrille Duchemin" userId="S::wandrille.duchemin@sib.swiss::596953ca-d0e7-4045-97a9-2ed7b88fab1e" providerId="AD" clId="Web-{EC01AB41-7175-3391-E646-25F6328CA5A0}" dt="2024-07-26T16:37:56.653" v="594"/>
          <ac:spMkLst>
            <pc:docMk/>
            <pc:sldMk cId="1489640682" sldId="2221"/>
            <ac:spMk id="7" creationId="{073F1E29-BE45-3832-B697-450FAEB54DD7}"/>
          </ac:spMkLst>
        </pc:spChg>
        <pc:picChg chg="del">
          <ac:chgData name="Wandrille Duchemin" userId="S::wandrille.duchemin@sib.swiss::596953ca-d0e7-4045-97a9-2ed7b88fab1e" providerId="AD" clId="Web-{EC01AB41-7175-3391-E646-25F6328CA5A0}" dt="2024-07-26T16:37:55.043" v="593"/>
          <ac:picMkLst>
            <pc:docMk/>
            <pc:sldMk cId="1489640682" sldId="2221"/>
            <ac:picMk id="6" creationId="{B9821F4E-425A-35D6-BC55-9B66511FBC9B}"/>
          </ac:picMkLst>
        </pc:picChg>
      </pc:sldChg>
      <pc:sldChg chg="del">
        <pc:chgData name="Wandrille Duchemin" userId="S::wandrille.duchemin@sib.swiss::596953ca-d0e7-4045-97a9-2ed7b88fab1e" providerId="AD" clId="Web-{EC01AB41-7175-3391-E646-25F6328CA5A0}" dt="2024-07-26T16:22:26.289" v="87"/>
        <pc:sldMkLst>
          <pc:docMk/>
          <pc:sldMk cId="345624671" sldId="2222"/>
        </pc:sldMkLst>
      </pc:sldChg>
      <pc:sldChg chg="modSp add replId">
        <pc:chgData name="Wandrille Duchemin" userId="S::wandrille.duchemin@sib.swiss::596953ca-d0e7-4045-97a9-2ed7b88fab1e" providerId="AD" clId="Web-{EC01AB41-7175-3391-E646-25F6328CA5A0}" dt="2024-07-26T16:39:22.452" v="659" actId="20577"/>
        <pc:sldMkLst>
          <pc:docMk/>
          <pc:sldMk cId="1346139509" sldId="2222"/>
        </pc:sldMkLst>
        <pc:spChg chg="mod">
          <ac:chgData name="Wandrille Duchemin" userId="S::wandrille.duchemin@sib.swiss::596953ca-d0e7-4045-97a9-2ed7b88fab1e" providerId="AD" clId="Web-{EC01AB41-7175-3391-E646-25F6328CA5A0}" dt="2024-07-26T16:38:35.185" v="621" actId="20577"/>
          <ac:spMkLst>
            <pc:docMk/>
            <pc:sldMk cId="1346139509" sldId="2222"/>
            <ac:spMk id="2" creationId="{BDA98B7F-3A2C-C90F-0510-E05F5944F329}"/>
          </ac:spMkLst>
        </pc:spChg>
        <pc:spChg chg="mod">
          <ac:chgData name="Wandrille Duchemin" userId="S::wandrille.duchemin@sib.swiss::596953ca-d0e7-4045-97a9-2ed7b88fab1e" providerId="AD" clId="Web-{EC01AB41-7175-3391-E646-25F6328CA5A0}" dt="2024-07-26T16:39:22.452" v="659" actId="20577"/>
          <ac:spMkLst>
            <pc:docMk/>
            <pc:sldMk cId="1346139509" sldId="2222"/>
            <ac:spMk id="5" creationId="{BDEEE4D1-F70E-6B0C-8ACB-8E89D3673587}"/>
          </ac:spMkLst>
        </pc:spChg>
      </pc:sldChg>
      <pc:sldChg chg="addSp delSp modSp add replId">
        <pc:chgData name="Wandrille Duchemin" userId="S::wandrille.duchemin@sib.swiss::596953ca-d0e7-4045-97a9-2ed7b88fab1e" providerId="AD" clId="Web-{EC01AB41-7175-3391-E646-25F6328CA5A0}" dt="2024-07-26T16:41:49.517" v="715" actId="20577"/>
        <pc:sldMkLst>
          <pc:docMk/>
          <pc:sldMk cId="1464919843" sldId="2223"/>
        </pc:sldMkLst>
        <pc:spChg chg="add del mod">
          <ac:chgData name="Wandrille Duchemin" userId="S::wandrille.duchemin@sib.swiss::596953ca-d0e7-4045-97a9-2ed7b88fab1e" providerId="AD" clId="Web-{EC01AB41-7175-3391-E646-25F6328CA5A0}" dt="2024-07-26T16:40:56.157" v="703"/>
          <ac:spMkLst>
            <pc:docMk/>
            <pc:sldMk cId="1464919843" sldId="2223"/>
            <ac:spMk id="3" creationId="{5BD5D775-9152-158C-D8C2-2E3FF14C1446}"/>
          </ac:spMkLst>
        </pc:spChg>
        <pc:spChg chg="mod">
          <ac:chgData name="Wandrille Duchemin" userId="S::wandrille.duchemin@sib.swiss::596953ca-d0e7-4045-97a9-2ed7b88fab1e" providerId="AD" clId="Web-{EC01AB41-7175-3391-E646-25F6328CA5A0}" dt="2024-07-26T16:41:49.517" v="715" actId="20577"/>
          <ac:spMkLst>
            <pc:docMk/>
            <pc:sldMk cId="1464919843" sldId="2223"/>
            <ac:spMk id="5" creationId="{BDEEE4D1-F70E-6B0C-8ACB-8E89D3673587}"/>
          </ac:spMkLst>
        </pc:spChg>
        <pc:spChg chg="add del mod">
          <ac:chgData name="Wandrille Duchemin" userId="S::wandrille.duchemin@sib.swiss::596953ca-d0e7-4045-97a9-2ed7b88fab1e" providerId="AD" clId="Web-{EC01AB41-7175-3391-E646-25F6328CA5A0}" dt="2024-07-26T16:40:50.563" v="702"/>
          <ac:spMkLst>
            <pc:docMk/>
            <pc:sldMk cId="1464919843" sldId="2223"/>
            <ac:spMk id="7" creationId="{CF581CEE-D2AE-7A24-0314-711824751316}"/>
          </ac:spMkLst>
        </pc:spChg>
        <pc:spChg chg="add mod">
          <ac:chgData name="Wandrille Duchemin" userId="S::wandrille.duchemin@sib.swiss::596953ca-d0e7-4045-97a9-2ed7b88fab1e" providerId="AD" clId="Web-{EC01AB41-7175-3391-E646-25F6328CA5A0}" dt="2024-07-26T16:41:20.204" v="708" actId="1076"/>
          <ac:spMkLst>
            <pc:docMk/>
            <pc:sldMk cId="1464919843" sldId="2223"/>
            <ac:spMk id="8" creationId="{B52F6DAA-088A-A4AC-AA09-3D87246B10EF}"/>
          </ac:spMkLst>
        </pc:spChg>
        <pc:graphicFrameChg chg="add del mod">
          <ac:chgData name="Wandrille Duchemin" userId="S::wandrille.duchemin@sib.swiss::596953ca-d0e7-4045-97a9-2ed7b88fab1e" providerId="AD" clId="Web-{EC01AB41-7175-3391-E646-25F6328CA5A0}" dt="2024-07-26T16:40:32.453" v="698"/>
          <ac:graphicFrameMkLst>
            <pc:docMk/>
            <pc:sldMk cId="1464919843" sldId="2223"/>
            <ac:graphicFrameMk id="6" creationId="{1A720603-E72E-1DA8-496B-FB692125CF18}"/>
          </ac:graphicFrameMkLst>
        </pc:graphicFrameChg>
        <pc:graphicFrameChg chg="add mod modGraphic">
          <ac:chgData name="Wandrille Duchemin" userId="S::wandrille.duchemin@sib.swiss::596953ca-d0e7-4045-97a9-2ed7b88fab1e" providerId="AD" clId="Web-{EC01AB41-7175-3391-E646-25F6328CA5A0}" dt="2024-07-26T16:41:43.642" v="713" actId="1076"/>
          <ac:graphicFrameMkLst>
            <pc:docMk/>
            <pc:sldMk cId="1464919843" sldId="2223"/>
            <ac:graphicFrameMk id="11" creationId="{534FD1E1-6A67-E3BE-B2B8-0DD20641E46C}"/>
          </ac:graphicFrameMkLst>
        </pc:graphicFrameChg>
        <pc:picChg chg="add mod">
          <ac:chgData name="Wandrille Duchemin" userId="S::wandrille.duchemin@sib.swiss::596953ca-d0e7-4045-97a9-2ed7b88fab1e" providerId="AD" clId="Web-{EC01AB41-7175-3391-E646-25F6328CA5A0}" dt="2024-07-26T16:41:23.251" v="709" actId="1076"/>
          <ac:picMkLst>
            <pc:docMk/>
            <pc:sldMk cId="1464919843" sldId="2223"/>
            <ac:picMk id="9" creationId="{45C9F4A1-79AB-B387-6DFD-7A664C5132DD}"/>
          </ac:picMkLst>
        </pc:picChg>
      </pc:sldChg>
      <pc:sldChg chg="del">
        <pc:chgData name="Wandrille Duchemin" userId="S::wandrille.duchemin@sib.swiss::596953ca-d0e7-4045-97a9-2ed7b88fab1e" providerId="AD" clId="Web-{EC01AB41-7175-3391-E646-25F6328CA5A0}" dt="2024-07-26T16:22:26.289" v="86"/>
        <pc:sldMkLst>
          <pc:docMk/>
          <pc:sldMk cId="3550585551" sldId="2223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89" v="85"/>
        <pc:sldMkLst>
          <pc:docMk/>
          <pc:sldMk cId="1336061057" sldId="2224"/>
        </pc:sldMkLst>
      </pc:sldChg>
      <pc:sldChg chg="delSp modSp add replId">
        <pc:chgData name="Wandrille Duchemin" userId="S::wandrille.duchemin@sib.swiss::596953ca-d0e7-4045-97a9-2ed7b88fab1e" providerId="AD" clId="Web-{EC01AB41-7175-3391-E646-25F6328CA5A0}" dt="2024-07-26T16:43:56.348" v="813" actId="20577"/>
        <pc:sldMkLst>
          <pc:docMk/>
          <pc:sldMk cId="2154782230" sldId="2224"/>
        </pc:sldMkLst>
        <pc:spChg chg="mod">
          <ac:chgData name="Wandrille Duchemin" userId="S::wandrille.duchemin@sib.swiss::596953ca-d0e7-4045-97a9-2ed7b88fab1e" providerId="AD" clId="Web-{EC01AB41-7175-3391-E646-25F6328CA5A0}" dt="2024-07-26T16:43:56.348" v="813" actId="20577"/>
          <ac:spMkLst>
            <pc:docMk/>
            <pc:sldMk cId="2154782230" sldId="2224"/>
            <ac:spMk id="5" creationId="{BDEEE4D1-F70E-6B0C-8ACB-8E89D3673587}"/>
          </ac:spMkLst>
        </pc:spChg>
        <pc:spChg chg="del">
          <ac:chgData name="Wandrille Duchemin" userId="S::wandrille.duchemin@sib.swiss::596953ca-d0e7-4045-97a9-2ed7b88fab1e" providerId="AD" clId="Web-{EC01AB41-7175-3391-E646-25F6328CA5A0}" dt="2024-07-26T16:43:40.801" v="808"/>
          <ac:spMkLst>
            <pc:docMk/>
            <pc:sldMk cId="2154782230" sldId="2224"/>
            <ac:spMk id="8" creationId="{B52F6DAA-088A-A4AC-AA09-3D87246B10EF}"/>
          </ac:spMkLst>
        </pc:spChg>
        <pc:graphicFrameChg chg="del">
          <ac:chgData name="Wandrille Duchemin" userId="S::wandrille.duchemin@sib.swiss::596953ca-d0e7-4045-97a9-2ed7b88fab1e" providerId="AD" clId="Web-{EC01AB41-7175-3391-E646-25F6328CA5A0}" dt="2024-07-26T16:43:46.989" v="810"/>
          <ac:graphicFrameMkLst>
            <pc:docMk/>
            <pc:sldMk cId="2154782230" sldId="2224"/>
            <ac:graphicFrameMk id="11" creationId="{534FD1E1-6A67-E3BE-B2B8-0DD20641E46C}"/>
          </ac:graphicFrameMkLst>
        </pc:graphicFrameChg>
        <pc:picChg chg="del">
          <ac:chgData name="Wandrille Duchemin" userId="S::wandrille.duchemin@sib.swiss::596953ca-d0e7-4045-97a9-2ed7b88fab1e" providerId="AD" clId="Web-{EC01AB41-7175-3391-E646-25F6328CA5A0}" dt="2024-07-26T16:43:43.035" v="809"/>
          <ac:picMkLst>
            <pc:docMk/>
            <pc:sldMk cId="2154782230" sldId="2224"/>
            <ac:picMk id="9" creationId="{45C9F4A1-79AB-B387-6DFD-7A664C5132DD}"/>
          </ac:picMkLst>
        </pc:picChg>
      </pc:sldChg>
      <pc:sldChg chg="del">
        <pc:chgData name="Wandrille Duchemin" userId="S::wandrille.duchemin@sib.swiss::596953ca-d0e7-4045-97a9-2ed7b88fab1e" providerId="AD" clId="Web-{EC01AB41-7175-3391-E646-25F6328CA5A0}" dt="2024-07-26T16:22:26.289" v="84"/>
        <pc:sldMkLst>
          <pc:docMk/>
          <pc:sldMk cId="1397694481" sldId="2225"/>
        </pc:sldMkLst>
      </pc:sldChg>
      <pc:sldChg chg="addSp delSp modSp add replId">
        <pc:chgData name="Wandrille Duchemin" userId="S::wandrille.duchemin@sib.swiss::596953ca-d0e7-4045-97a9-2ed7b88fab1e" providerId="AD" clId="Web-{EC01AB41-7175-3391-E646-25F6328CA5A0}" dt="2024-07-26T17:02:35.201" v="1155" actId="1076"/>
        <pc:sldMkLst>
          <pc:docMk/>
          <pc:sldMk cId="3519847606" sldId="2225"/>
        </pc:sldMkLst>
        <pc:spChg chg="add mod">
          <ac:chgData name="Wandrille Duchemin" userId="S::wandrille.duchemin@sib.swiss::596953ca-d0e7-4045-97a9-2ed7b88fab1e" providerId="AD" clId="Web-{EC01AB41-7175-3391-E646-25F6328CA5A0}" dt="2024-07-26T17:02:35.201" v="1155" actId="1076"/>
          <ac:spMkLst>
            <pc:docMk/>
            <pc:sldMk cId="3519847606" sldId="2225"/>
            <ac:spMk id="4" creationId="{BA2BA20B-F1EE-2048-088A-61785D7FF1A0}"/>
          </ac:spMkLst>
        </pc:spChg>
        <pc:spChg chg="del">
          <ac:chgData name="Wandrille Duchemin" userId="S::wandrille.duchemin@sib.swiss::596953ca-d0e7-4045-97a9-2ed7b88fab1e" providerId="AD" clId="Web-{EC01AB41-7175-3391-E646-25F6328CA5A0}" dt="2024-07-26T16:44:15.958" v="815"/>
          <ac:spMkLst>
            <pc:docMk/>
            <pc:sldMk cId="3519847606" sldId="2225"/>
            <ac:spMk id="5" creationId="{BDEEE4D1-F70E-6B0C-8ACB-8E89D3673587}"/>
          </ac:spMkLst>
        </pc:spChg>
        <pc:picChg chg="add mod">
          <ac:chgData name="Wandrille Duchemin" userId="S::wandrille.duchemin@sib.swiss::596953ca-d0e7-4045-97a9-2ed7b88fab1e" providerId="AD" clId="Web-{EC01AB41-7175-3391-E646-25F6328CA5A0}" dt="2024-07-26T16:44:29.974" v="817" actId="1076"/>
          <ac:picMkLst>
            <pc:docMk/>
            <pc:sldMk cId="3519847606" sldId="2225"/>
            <ac:picMk id="3" creationId="{C370C8C9-D420-AEE2-6081-898ABEA5D6E5}"/>
          </ac:picMkLst>
        </pc:picChg>
      </pc:sldChg>
      <pc:sldChg chg="del">
        <pc:chgData name="Wandrille Duchemin" userId="S::wandrille.duchemin@sib.swiss::596953ca-d0e7-4045-97a9-2ed7b88fab1e" providerId="AD" clId="Web-{EC01AB41-7175-3391-E646-25F6328CA5A0}" dt="2024-07-26T16:22:26.289" v="83"/>
        <pc:sldMkLst>
          <pc:docMk/>
          <pc:sldMk cId="3221409723" sldId="2226"/>
        </pc:sldMkLst>
      </pc:sldChg>
      <pc:sldChg chg="addSp modSp add replId">
        <pc:chgData name="Wandrille Duchemin" userId="S::wandrille.duchemin@sib.swiss::596953ca-d0e7-4045-97a9-2ed7b88fab1e" providerId="AD" clId="Web-{EC01AB41-7175-3391-E646-25F6328CA5A0}" dt="2024-07-26T16:48:12.713" v="911"/>
        <pc:sldMkLst>
          <pc:docMk/>
          <pc:sldMk cId="4023732209" sldId="2226"/>
        </pc:sldMkLst>
        <pc:spChg chg="add mod">
          <ac:chgData name="Wandrille Duchemin" userId="S::wandrille.duchemin@sib.swiss::596953ca-d0e7-4045-97a9-2ed7b88fab1e" providerId="AD" clId="Web-{EC01AB41-7175-3391-E646-25F6328CA5A0}" dt="2024-07-26T16:45:11.850" v="839" actId="14100"/>
          <ac:spMkLst>
            <pc:docMk/>
            <pc:sldMk cId="4023732209" sldId="2226"/>
            <ac:spMk id="4" creationId="{6C36C331-8076-41E5-E9D2-22E6506947C6}"/>
          </ac:spMkLst>
        </pc:spChg>
        <pc:spChg chg="add mod">
          <ac:chgData name="Wandrille Duchemin" userId="S::wandrille.duchemin@sib.swiss::596953ca-d0e7-4045-97a9-2ed7b88fab1e" providerId="AD" clId="Web-{EC01AB41-7175-3391-E646-25F6328CA5A0}" dt="2024-07-26T16:46:40.289" v="897" actId="20577"/>
          <ac:spMkLst>
            <pc:docMk/>
            <pc:sldMk cId="4023732209" sldId="2226"/>
            <ac:spMk id="5" creationId="{F7ACA01E-69FD-7B7E-0347-9861C6518F1B}"/>
          </ac:spMkLst>
        </pc:spChg>
        <pc:spChg chg="add mod">
          <ac:chgData name="Wandrille Duchemin" userId="S::wandrille.duchemin@sib.swiss::596953ca-d0e7-4045-97a9-2ed7b88fab1e" providerId="AD" clId="Web-{EC01AB41-7175-3391-E646-25F6328CA5A0}" dt="2024-07-26T16:47:57.432" v="907" actId="1076"/>
          <ac:spMkLst>
            <pc:docMk/>
            <pc:sldMk cId="4023732209" sldId="2226"/>
            <ac:spMk id="6" creationId="{E6C41695-BAD6-A366-FCAC-083F22D238FC}"/>
          </ac:spMkLst>
        </pc:spChg>
        <pc:spChg chg="add mod">
          <ac:chgData name="Wandrille Duchemin" userId="S::wandrille.duchemin@sib.swiss::596953ca-d0e7-4045-97a9-2ed7b88fab1e" providerId="AD" clId="Web-{EC01AB41-7175-3391-E646-25F6328CA5A0}" dt="2024-07-26T16:48:12.713" v="911"/>
          <ac:spMkLst>
            <pc:docMk/>
            <pc:sldMk cId="4023732209" sldId="2226"/>
            <ac:spMk id="7" creationId="{93863239-FC4D-1051-5ED9-E653DFB42A0B}"/>
          </ac:spMkLst>
        </pc:spChg>
      </pc:sldChg>
      <pc:sldChg chg="del">
        <pc:chgData name="Wandrille Duchemin" userId="S::wandrille.duchemin@sib.swiss::596953ca-d0e7-4045-97a9-2ed7b88fab1e" providerId="AD" clId="Web-{EC01AB41-7175-3391-E646-25F6328CA5A0}" dt="2024-07-26T16:22:26.289" v="82"/>
        <pc:sldMkLst>
          <pc:docMk/>
          <pc:sldMk cId="2570522286" sldId="2227"/>
        </pc:sldMkLst>
      </pc:sldChg>
      <pc:sldChg chg="addSp delSp modSp add replId">
        <pc:chgData name="Wandrille Duchemin" userId="S::wandrille.duchemin@sib.swiss::596953ca-d0e7-4045-97a9-2ed7b88fab1e" providerId="AD" clId="Web-{EC01AB41-7175-3391-E646-25F6328CA5A0}" dt="2024-07-26T16:58:01.320" v="1003"/>
        <pc:sldMkLst>
          <pc:docMk/>
          <pc:sldMk cId="3423183727" sldId="2227"/>
        </pc:sldMkLst>
        <pc:spChg chg="mod">
          <ac:chgData name="Wandrille Duchemin" userId="S::wandrille.duchemin@sib.swiss::596953ca-d0e7-4045-97a9-2ed7b88fab1e" providerId="AD" clId="Web-{EC01AB41-7175-3391-E646-25F6328CA5A0}" dt="2024-07-26T16:49:26.809" v="959" actId="1076"/>
          <ac:spMkLst>
            <pc:docMk/>
            <pc:sldMk cId="3423183727" sldId="2227"/>
            <ac:spMk id="4" creationId="{6C36C331-8076-41E5-E9D2-22E6506947C6}"/>
          </ac:spMkLst>
        </pc:spChg>
        <pc:spChg chg="mod">
          <ac:chgData name="Wandrille Duchemin" userId="S::wandrille.duchemin@sib.swiss::596953ca-d0e7-4045-97a9-2ed7b88fab1e" providerId="AD" clId="Web-{EC01AB41-7175-3391-E646-25F6328CA5A0}" dt="2024-07-26T16:56:07.224" v="982" actId="1076"/>
          <ac:spMkLst>
            <pc:docMk/>
            <pc:sldMk cId="3423183727" sldId="2227"/>
            <ac:spMk id="5" creationId="{F7ACA01E-69FD-7B7E-0347-9861C6518F1B}"/>
          </ac:spMkLst>
        </pc:spChg>
        <pc:spChg chg="del">
          <ac:chgData name="Wandrille Duchemin" userId="S::wandrille.duchemin@sib.swiss::596953ca-d0e7-4045-97a9-2ed7b88fab1e" providerId="AD" clId="Web-{EC01AB41-7175-3391-E646-25F6328CA5A0}" dt="2024-07-26T16:48:29.714" v="914"/>
          <ac:spMkLst>
            <pc:docMk/>
            <pc:sldMk cId="3423183727" sldId="2227"/>
            <ac:spMk id="6" creationId="{E6C41695-BAD6-A366-FCAC-083F22D238FC}"/>
          </ac:spMkLst>
        </pc:spChg>
        <pc:spChg chg="del">
          <ac:chgData name="Wandrille Duchemin" userId="S::wandrille.duchemin@sib.swiss::596953ca-d0e7-4045-97a9-2ed7b88fab1e" providerId="AD" clId="Web-{EC01AB41-7175-3391-E646-25F6328CA5A0}" dt="2024-07-26T16:48:27.448" v="913"/>
          <ac:spMkLst>
            <pc:docMk/>
            <pc:sldMk cId="3423183727" sldId="2227"/>
            <ac:spMk id="7" creationId="{93863239-FC4D-1051-5ED9-E653DFB42A0B}"/>
          </ac:spMkLst>
        </pc:spChg>
        <pc:spChg chg="add mod">
          <ac:chgData name="Wandrille Duchemin" userId="S::wandrille.duchemin@sib.swiss::596953ca-d0e7-4045-97a9-2ed7b88fab1e" providerId="AD" clId="Web-{EC01AB41-7175-3391-E646-25F6328CA5A0}" dt="2024-07-26T16:54:59.035" v="974" actId="14100"/>
          <ac:spMkLst>
            <pc:docMk/>
            <pc:sldMk cId="3423183727" sldId="2227"/>
            <ac:spMk id="9" creationId="{112494B3-A309-A3FB-AF75-54D8C48F8169}"/>
          </ac:spMkLst>
        </pc:spChg>
        <pc:spChg chg="add mod">
          <ac:chgData name="Wandrille Duchemin" userId="S::wandrille.duchemin@sib.swiss::596953ca-d0e7-4045-97a9-2ed7b88fab1e" providerId="AD" clId="Web-{EC01AB41-7175-3391-E646-25F6328CA5A0}" dt="2024-07-26T16:57:20.335" v="997" actId="1076"/>
          <ac:spMkLst>
            <pc:docMk/>
            <pc:sldMk cId="3423183727" sldId="2227"/>
            <ac:spMk id="10" creationId="{7A078C2E-6FF0-A5F9-8F68-36FB132D58AF}"/>
          </ac:spMkLst>
        </pc:spChg>
        <pc:picChg chg="mod">
          <ac:chgData name="Wandrille Duchemin" userId="S::wandrille.duchemin@sib.swiss::596953ca-d0e7-4045-97a9-2ed7b88fab1e" providerId="AD" clId="Web-{EC01AB41-7175-3391-E646-25F6328CA5A0}" dt="2024-07-26T16:56:07.224" v="983" actId="1076"/>
          <ac:picMkLst>
            <pc:docMk/>
            <pc:sldMk cId="3423183727" sldId="2227"/>
            <ac:picMk id="3" creationId="{C370C8C9-D420-AEE2-6081-898ABEA5D6E5}"/>
          </ac:picMkLst>
        </pc:picChg>
        <pc:cxnChg chg="add del mod">
          <ac:chgData name="Wandrille Duchemin" userId="S::wandrille.duchemin@sib.swiss::596953ca-d0e7-4045-97a9-2ed7b88fab1e" providerId="AD" clId="Web-{EC01AB41-7175-3391-E646-25F6328CA5A0}" dt="2024-07-26T16:56:22.333" v="985"/>
          <ac:cxnSpMkLst>
            <pc:docMk/>
            <pc:sldMk cId="3423183727" sldId="2227"/>
            <ac:cxnSpMk id="8" creationId="{0B62C60D-6C75-2348-2E1A-F5BE4B38E6FF}"/>
          </ac:cxnSpMkLst>
        </pc:cxnChg>
        <pc:cxnChg chg="add mod">
          <ac:chgData name="Wandrille Duchemin" userId="S::wandrille.duchemin@sib.swiss::596953ca-d0e7-4045-97a9-2ed7b88fab1e" providerId="AD" clId="Web-{EC01AB41-7175-3391-E646-25F6328CA5A0}" dt="2024-07-26T16:58:01.320" v="1003"/>
          <ac:cxnSpMkLst>
            <pc:docMk/>
            <pc:sldMk cId="3423183727" sldId="2227"/>
            <ac:cxnSpMk id="11" creationId="{EBDF0D85-473F-BED1-7730-15E88F25F593}"/>
          </ac:cxnSpMkLst>
        </pc:cxnChg>
      </pc:sldChg>
      <pc:sldChg chg="del">
        <pc:chgData name="Wandrille Duchemin" userId="S::wandrille.duchemin@sib.swiss::596953ca-d0e7-4045-97a9-2ed7b88fab1e" providerId="AD" clId="Web-{EC01AB41-7175-3391-E646-25F6328CA5A0}" dt="2024-07-26T16:22:26.289" v="81"/>
        <pc:sldMkLst>
          <pc:docMk/>
          <pc:sldMk cId="1549782539" sldId="2228"/>
        </pc:sldMkLst>
      </pc:sldChg>
      <pc:sldChg chg="addSp delSp modSp add replId">
        <pc:chgData name="Wandrille Duchemin" userId="S::wandrille.duchemin@sib.swiss::596953ca-d0e7-4045-97a9-2ed7b88fab1e" providerId="AD" clId="Web-{EC01AB41-7175-3391-E646-25F6328CA5A0}" dt="2024-07-26T17:00:51.949" v="1113" actId="20577"/>
        <pc:sldMkLst>
          <pc:docMk/>
          <pc:sldMk cId="1691113537" sldId="2228"/>
        </pc:sldMkLst>
        <pc:spChg chg="mod">
          <ac:chgData name="Wandrille Duchemin" userId="S::wandrille.duchemin@sib.swiss::596953ca-d0e7-4045-97a9-2ed7b88fab1e" providerId="AD" clId="Web-{EC01AB41-7175-3391-E646-25F6328CA5A0}" dt="2024-07-26T16:58:35.289" v="1009" actId="14100"/>
          <ac:spMkLst>
            <pc:docMk/>
            <pc:sldMk cId="1691113537" sldId="2228"/>
            <ac:spMk id="4" creationId="{6C36C331-8076-41E5-E9D2-22E6506947C6}"/>
          </ac:spMkLst>
        </pc:spChg>
        <pc:spChg chg="del">
          <ac:chgData name="Wandrille Duchemin" userId="S::wandrille.duchemin@sib.swiss::596953ca-d0e7-4045-97a9-2ed7b88fab1e" providerId="AD" clId="Web-{EC01AB41-7175-3391-E646-25F6328CA5A0}" dt="2024-07-26T16:58:27.086" v="1006"/>
          <ac:spMkLst>
            <pc:docMk/>
            <pc:sldMk cId="1691113537" sldId="2228"/>
            <ac:spMk id="5" creationId="{F7ACA01E-69FD-7B7E-0347-9861C6518F1B}"/>
          </ac:spMkLst>
        </pc:spChg>
        <pc:spChg chg="add mod">
          <ac:chgData name="Wandrille Duchemin" userId="S::wandrille.duchemin@sib.swiss::596953ca-d0e7-4045-97a9-2ed7b88fab1e" providerId="AD" clId="Web-{EC01AB41-7175-3391-E646-25F6328CA5A0}" dt="2024-07-26T17:00:51.949" v="1113" actId="20577"/>
          <ac:spMkLst>
            <pc:docMk/>
            <pc:sldMk cId="1691113537" sldId="2228"/>
            <ac:spMk id="6" creationId="{69F776DA-19F8-B9B9-805E-0EC3F2C96AB3}"/>
          </ac:spMkLst>
        </pc:spChg>
        <pc:spChg chg="del">
          <ac:chgData name="Wandrille Duchemin" userId="S::wandrille.duchemin@sib.swiss::596953ca-d0e7-4045-97a9-2ed7b88fab1e" providerId="AD" clId="Web-{EC01AB41-7175-3391-E646-25F6328CA5A0}" dt="2024-07-26T16:58:24.695" v="1005"/>
          <ac:spMkLst>
            <pc:docMk/>
            <pc:sldMk cId="1691113537" sldId="2228"/>
            <ac:spMk id="9" creationId="{112494B3-A309-A3FB-AF75-54D8C48F8169}"/>
          </ac:spMkLst>
        </pc:spChg>
      </pc:sldChg>
      <pc:sldChg chg="addSp modSp add replId">
        <pc:chgData name="Wandrille Duchemin" userId="S::wandrille.duchemin@sib.swiss::596953ca-d0e7-4045-97a9-2ed7b88fab1e" providerId="AD" clId="Web-{EC01AB41-7175-3391-E646-25F6328CA5A0}" dt="2024-07-26T17:01:47.872" v="1148" actId="1076"/>
        <pc:sldMkLst>
          <pc:docMk/>
          <pc:sldMk cId="3008583711" sldId="2229"/>
        </pc:sldMkLst>
        <pc:spChg chg="add mod">
          <ac:chgData name="Wandrille Duchemin" userId="S::wandrille.duchemin@sib.swiss::596953ca-d0e7-4045-97a9-2ed7b88fab1e" providerId="AD" clId="Web-{EC01AB41-7175-3391-E646-25F6328CA5A0}" dt="2024-07-26T17:01:47.872" v="1148" actId="1076"/>
          <ac:spMkLst>
            <pc:docMk/>
            <pc:sldMk cId="3008583711" sldId="2229"/>
            <ac:spMk id="5" creationId="{4A68473A-E6DA-4947-EE4D-66FC243BFEFB}"/>
          </ac:spMkLst>
        </pc:spChg>
      </pc:sldChg>
      <pc:sldChg chg="del">
        <pc:chgData name="Wandrille Duchemin" userId="S::wandrille.duchemin@sib.swiss::596953ca-d0e7-4045-97a9-2ed7b88fab1e" providerId="AD" clId="Web-{EC01AB41-7175-3391-E646-25F6328CA5A0}" dt="2024-07-26T16:22:26.273" v="80"/>
        <pc:sldMkLst>
          <pc:docMk/>
          <pc:sldMk cId="3135955557" sldId="2229"/>
        </pc:sldMkLst>
      </pc:sldChg>
      <pc:sldChg chg="add replId">
        <pc:chgData name="Wandrille Duchemin" userId="S::wandrille.duchemin@sib.swiss::596953ca-d0e7-4045-97a9-2ed7b88fab1e" providerId="AD" clId="Web-{EC01AB41-7175-3391-E646-25F6328CA5A0}" dt="2024-07-26T17:01:54.387" v="1149"/>
        <pc:sldMkLst>
          <pc:docMk/>
          <pc:sldMk cId="47030965" sldId="2230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73" v="79"/>
        <pc:sldMkLst>
          <pc:docMk/>
          <pc:sldMk cId="487781398" sldId="2230"/>
        </pc:sldMkLst>
      </pc:sldChg>
      <pc:sldChg chg="addSp delSp modSp add replId">
        <pc:chgData name="Wandrille Duchemin" userId="S::wandrille.duchemin@sib.swiss::596953ca-d0e7-4045-97a9-2ed7b88fab1e" providerId="AD" clId="Web-{EC01AB41-7175-3391-E646-25F6328CA5A0}" dt="2024-07-26T17:05:05.501" v="1261" actId="20577"/>
        <pc:sldMkLst>
          <pc:docMk/>
          <pc:sldMk cId="786331117" sldId="2231"/>
        </pc:sldMkLst>
        <pc:spChg chg="del">
          <ac:chgData name="Wandrille Duchemin" userId="S::wandrille.duchemin@sib.swiss::596953ca-d0e7-4045-97a9-2ed7b88fab1e" providerId="AD" clId="Web-{EC01AB41-7175-3391-E646-25F6328CA5A0}" dt="2024-07-26T17:02:54.576" v="1162"/>
          <ac:spMkLst>
            <pc:docMk/>
            <pc:sldMk cId="786331117" sldId="2231"/>
            <ac:spMk id="4" creationId="{6C36C331-8076-41E5-E9D2-22E6506947C6}"/>
          </ac:spMkLst>
        </pc:spChg>
        <pc:spChg chg="del">
          <ac:chgData name="Wandrille Duchemin" userId="S::wandrille.duchemin@sib.swiss::596953ca-d0e7-4045-97a9-2ed7b88fab1e" providerId="AD" clId="Web-{EC01AB41-7175-3391-E646-25F6328CA5A0}" dt="2024-07-26T17:02:54.576" v="1158"/>
          <ac:spMkLst>
            <pc:docMk/>
            <pc:sldMk cId="786331117" sldId="2231"/>
            <ac:spMk id="5" creationId="{4A68473A-E6DA-4947-EE4D-66FC243BFEFB}"/>
          </ac:spMkLst>
        </pc:spChg>
        <pc:spChg chg="del">
          <ac:chgData name="Wandrille Duchemin" userId="S::wandrille.duchemin@sib.swiss::596953ca-d0e7-4045-97a9-2ed7b88fab1e" providerId="AD" clId="Web-{EC01AB41-7175-3391-E646-25F6328CA5A0}" dt="2024-07-26T17:02:54.576" v="1159"/>
          <ac:spMkLst>
            <pc:docMk/>
            <pc:sldMk cId="786331117" sldId="2231"/>
            <ac:spMk id="6" creationId="{69F776DA-19F8-B9B9-805E-0EC3F2C96AB3}"/>
          </ac:spMkLst>
        </pc:spChg>
        <pc:spChg chg="add mod">
          <ac:chgData name="Wandrille Duchemin" userId="S::wandrille.duchemin@sib.swiss::596953ca-d0e7-4045-97a9-2ed7b88fab1e" providerId="AD" clId="Web-{EC01AB41-7175-3391-E646-25F6328CA5A0}" dt="2024-07-26T17:05:05.501" v="1261" actId="20577"/>
          <ac:spMkLst>
            <pc:docMk/>
            <pc:sldMk cId="786331117" sldId="2231"/>
            <ac:spMk id="8" creationId="{B5FDFD57-93E0-6AFE-363F-18CEAEDCC415}"/>
          </ac:spMkLst>
        </pc:spChg>
        <pc:spChg chg="del">
          <ac:chgData name="Wandrille Duchemin" userId="S::wandrille.duchemin@sib.swiss::596953ca-d0e7-4045-97a9-2ed7b88fab1e" providerId="AD" clId="Web-{EC01AB41-7175-3391-E646-25F6328CA5A0}" dt="2024-07-26T17:02:54.576" v="1161"/>
          <ac:spMkLst>
            <pc:docMk/>
            <pc:sldMk cId="786331117" sldId="2231"/>
            <ac:spMk id="10" creationId="{7A078C2E-6FF0-A5F9-8F68-36FB132D58AF}"/>
          </ac:spMkLst>
        </pc:spChg>
        <pc:picChg chg="del">
          <ac:chgData name="Wandrille Duchemin" userId="S::wandrille.duchemin@sib.swiss::596953ca-d0e7-4045-97a9-2ed7b88fab1e" providerId="AD" clId="Web-{EC01AB41-7175-3391-E646-25F6328CA5A0}" dt="2024-07-26T17:02:51.264" v="1157"/>
          <ac:picMkLst>
            <pc:docMk/>
            <pc:sldMk cId="786331117" sldId="2231"/>
            <ac:picMk id="3" creationId="{C370C8C9-D420-AEE2-6081-898ABEA5D6E5}"/>
          </ac:picMkLst>
        </pc:picChg>
        <pc:cxnChg chg="del">
          <ac:chgData name="Wandrille Duchemin" userId="S::wandrille.duchemin@sib.swiss::596953ca-d0e7-4045-97a9-2ed7b88fab1e" providerId="AD" clId="Web-{EC01AB41-7175-3391-E646-25F6328CA5A0}" dt="2024-07-26T17:02:54.576" v="1160"/>
          <ac:cxnSpMkLst>
            <pc:docMk/>
            <pc:sldMk cId="786331117" sldId="2231"/>
            <ac:cxnSpMk id="11" creationId="{EBDF0D85-473F-BED1-7730-15E88F25F593}"/>
          </ac:cxnSpMkLst>
        </pc:cxnChg>
      </pc:sldChg>
      <pc:sldChg chg="del">
        <pc:chgData name="Wandrille Duchemin" userId="S::wandrille.duchemin@sib.swiss::596953ca-d0e7-4045-97a9-2ed7b88fab1e" providerId="AD" clId="Web-{EC01AB41-7175-3391-E646-25F6328CA5A0}" dt="2024-07-26T16:22:26.273" v="78"/>
        <pc:sldMkLst>
          <pc:docMk/>
          <pc:sldMk cId="3668900919" sldId="2231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73" v="77"/>
        <pc:sldMkLst>
          <pc:docMk/>
          <pc:sldMk cId="1363248096" sldId="2232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73" v="75"/>
        <pc:sldMkLst>
          <pc:docMk/>
          <pc:sldMk cId="643961660" sldId="2233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73" v="76"/>
        <pc:sldMkLst>
          <pc:docMk/>
          <pc:sldMk cId="2430210074" sldId="2234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73" v="74"/>
        <pc:sldMkLst>
          <pc:docMk/>
          <pc:sldMk cId="3538959397" sldId="2235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73" v="73"/>
        <pc:sldMkLst>
          <pc:docMk/>
          <pc:sldMk cId="2144352970" sldId="2236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73" v="72"/>
        <pc:sldMkLst>
          <pc:docMk/>
          <pc:sldMk cId="3078371536" sldId="2237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73" v="71"/>
        <pc:sldMkLst>
          <pc:docMk/>
          <pc:sldMk cId="3523835256" sldId="2240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73" v="70"/>
        <pc:sldMkLst>
          <pc:docMk/>
          <pc:sldMk cId="2086438832" sldId="2241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73" v="69"/>
        <pc:sldMkLst>
          <pc:docMk/>
          <pc:sldMk cId="3059960135" sldId="2245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73" v="68"/>
        <pc:sldMkLst>
          <pc:docMk/>
          <pc:sldMk cId="1396312488" sldId="2246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73" v="67"/>
        <pc:sldMkLst>
          <pc:docMk/>
          <pc:sldMk cId="1807121447" sldId="2247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58" v="66"/>
        <pc:sldMkLst>
          <pc:docMk/>
          <pc:sldMk cId="3179030386" sldId="2248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58" v="65"/>
        <pc:sldMkLst>
          <pc:docMk/>
          <pc:sldMk cId="1489253756" sldId="2249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58" v="64"/>
        <pc:sldMkLst>
          <pc:docMk/>
          <pc:sldMk cId="1307645343" sldId="2250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58" v="63"/>
        <pc:sldMkLst>
          <pc:docMk/>
          <pc:sldMk cId="1193267152" sldId="2251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58" v="62"/>
        <pc:sldMkLst>
          <pc:docMk/>
          <pc:sldMk cId="3798633" sldId="2252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58" v="61"/>
        <pc:sldMkLst>
          <pc:docMk/>
          <pc:sldMk cId="2772770245" sldId="2253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42" v="54"/>
        <pc:sldMkLst>
          <pc:docMk/>
          <pc:sldMk cId="136131659" sldId="2254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58" v="60"/>
        <pc:sldMkLst>
          <pc:docMk/>
          <pc:sldMk cId="102770854" sldId="2255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58" v="59"/>
        <pc:sldMkLst>
          <pc:docMk/>
          <pc:sldMk cId="3617949522" sldId="2256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58" v="58"/>
        <pc:sldMkLst>
          <pc:docMk/>
          <pc:sldMk cId="3738522494" sldId="2257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58" v="57"/>
        <pc:sldMkLst>
          <pc:docMk/>
          <pc:sldMk cId="3342261431" sldId="2258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58" v="56"/>
        <pc:sldMkLst>
          <pc:docMk/>
          <pc:sldMk cId="3823464137" sldId="2259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58" v="55"/>
        <pc:sldMkLst>
          <pc:docMk/>
          <pc:sldMk cId="3274870054" sldId="2260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42" v="53"/>
        <pc:sldMkLst>
          <pc:docMk/>
          <pc:sldMk cId="2023400873" sldId="2261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42" v="52"/>
        <pc:sldMkLst>
          <pc:docMk/>
          <pc:sldMk cId="2030011917" sldId="2262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42" v="51"/>
        <pc:sldMkLst>
          <pc:docMk/>
          <pc:sldMk cId="1070956626" sldId="2263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42" v="50"/>
        <pc:sldMkLst>
          <pc:docMk/>
          <pc:sldMk cId="3577384879" sldId="2264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42" v="49"/>
        <pc:sldMkLst>
          <pc:docMk/>
          <pc:sldMk cId="2972248957" sldId="2265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42" v="48"/>
        <pc:sldMkLst>
          <pc:docMk/>
          <pc:sldMk cId="832092578" sldId="2266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42" v="47"/>
        <pc:sldMkLst>
          <pc:docMk/>
          <pc:sldMk cId="2388204282" sldId="2267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42" v="46"/>
        <pc:sldMkLst>
          <pc:docMk/>
          <pc:sldMk cId="2845040077" sldId="2268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42" v="45"/>
        <pc:sldMkLst>
          <pc:docMk/>
          <pc:sldMk cId="2009387912" sldId="2269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42" v="44"/>
        <pc:sldMkLst>
          <pc:docMk/>
          <pc:sldMk cId="31718696" sldId="2270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42" v="43"/>
        <pc:sldMkLst>
          <pc:docMk/>
          <pc:sldMk cId="2016806170" sldId="2271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26" v="42"/>
        <pc:sldMkLst>
          <pc:docMk/>
          <pc:sldMk cId="3019600712" sldId="2272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26" v="41"/>
        <pc:sldMkLst>
          <pc:docMk/>
          <pc:sldMk cId="1735743578" sldId="2273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26" v="40"/>
        <pc:sldMkLst>
          <pc:docMk/>
          <pc:sldMk cId="2543060742" sldId="2275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26" v="39"/>
        <pc:sldMkLst>
          <pc:docMk/>
          <pc:sldMk cId="3424364344" sldId="2276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26" v="38"/>
        <pc:sldMkLst>
          <pc:docMk/>
          <pc:sldMk cId="3844045221" sldId="2277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26" v="37"/>
        <pc:sldMkLst>
          <pc:docMk/>
          <pc:sldMk cId="1339107406" sldId="2278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26" v="36"/>
        <pc:sldMkLst>
          <pc:docMk/>
          <pc:sldMk cId="2798395471" sldId="2280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26" v="35"/>
        <pc:sldMkLst>
          <pc:docMk/>
          <pc:sldMk cId="3456334567" sldId="2281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26" v="34"/>
        <pc:sldMkLst>
          <pc:docMk/>
          <pc:sldMk cId="1885951536" sldId="2282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26" v="33"/>
        <pc:sldMkLst>
          <pc:docMk/>
          <pc:sldMk cId="226199144" sldId="2283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26" v="32"/>
        <pc:sldMkLst>
          <pc:docMk/>
          <pc:sldMk cId="4056822710" sldId="2284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26" v="31"/>
        <pc:sldMkLst>
          <pc:docMk/>
          <pc:sldMk cId="383757876" sldId="2285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11" v="29"/>
        <pc:sldMkLst>
          <pc:docMk/>
          <pc:sldMk cId="3275662252" sldId="2286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11" v="28"/>
        <pc:sldMkLst>
          <pc:docMk/>
          <pc:sldMk cId="1269411698" sldId="2287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11" v="30"/>
        <pc:sldMkLst>
          <pc:docMk/>
          <pc:sldMk cId="3189438813" sldId="2288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11" v="27"/>
        <pc:sldMkLst>
          <pc:docMk/>
          <pc:sldMk cId="2515546878" sldId="2289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11" v="26"/>
        <pc:sldMkLst>
          <pc:docMk/>
          <pc:sldMk cId="957174296" sldId="2290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11" v="25"/>
        <pc:sldMkLst>
          <pc:docMk/>
          <pc:sldMk cId="3003836793" sldId="2291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11" v="24"/>
        <pc:sldMkLst>
          <pc:docMk/>
          <pc:sldMk cId="1136170605" sldId="2292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11" v="21"/>
        <pc:sldMkLst>
          <pc:docMk/>
          <pc:sldMk cId="1642357644" sldId="2293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11" v="20"/>
        <pc:sldMkLst>
          <pc:docMk/>
          <pc:sldMk cId="1126104902" sldId="2294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11" v="19"/>
        <pc:sldMkLst>
          <pc:docMk/>
          <pc:sldMk cId="4055050913" sldId="2295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195" v="18"/>
        <pc:sldMkLst>
          <pc:docMk/>
          <pc:sldMk cId="344615204" sldId="2296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195" v="16"/>
        <pc:sldMkLst>
          <pc:docMk/>
          <pc:sldMk cId="1782419478" sldId="2297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195" v="17"/>
        <pc:sldMkLst>
          <pc:docMk/>
          <pc:sldMk cId="66634302" sldId="2298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195" v="15"/>
        <pc:sldMkLst>
          <pc:docMk/>
          <pc:sldMk cId="4258488814" sldId="2299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11" v="22"/>
        <pc:sldMkLst>
          <pc:docMk/>
          <pc:sldMk cId="2301147843" sldId="2300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211" v="23"/>
        <pc:sldMkLst>
          <pc:docMk/>
          <pc:sldMk cId="2844461996" sldId="2301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6.195" v="14"/>
        <pc:sldMkLst>
          <pc:docMk/>
          <pc:sldMk cId="3210918205" sldId="2302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8.648" v="107"/>
        <pc:sldMkLst>
          <pc:docMk/>
          <pc:sldMk cId="3440316075" sldId="2303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8.648" v="106"/>
        <pc:sldMkLst>
          <pc:docMk/>
          <pc:sldMk cId="174184935" sldId="2304"/>
        </pc:sldMkLst>
      </pc:sldChg>
      <pc:sldChg chg="del">
        <pc:chgData name="Wandrille Duchemin" userId="S::wandrille.duchemin@sib.swiss::596953ca-d0e7-4045-97a9-2ed7b88fab1e" providerId="AD" clId="Web-{EC01AB41-7175-3391-E646-25F6328CA5A0}" dt="2024-07-26T16:22:28.633" v="105"/>
        <pc:sldMkLst>
          <pc:docMk/>
          <pc:sldMk cId="2594733262" sldId="230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F87670A-975B-8A3E-CA1E-1C95318A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AF402A-CBD2-E8BA-AAA8-34E54EAE21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29005-80C1-A548-84CE-9D8F7C27BC60}" type="datetimeFigureOut">
              <a:rPr lang="fr-FR" smtClean="0">
                <a:latin typeface="Corbel" panose="020B0503020204020204" pitchFamily="34" charset="0"/>
              </a:rPr>
              <a:t>29/07/2024</a:t>
            </a:fld>
            <a:endParaRPr lang="fr-FR">
              <a:latin typeface="Corbel" panose="020B0503020204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918FD6-F4AE-D982-B32D-7F319AFAF6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636B7-0054-2915-21E4-2E5FE70944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0CD75-09BC-0C48-AAA4-476A4268C9A9}" type="slidenum">
              <a:rPr lang="fr-FR" smtClean="0">
                <a:latin typeface="Corbel" panose="020B0503020204020204" pitchFamily="34" charset="0"/>
              </a:rPr>
              <a:t>‹#›</a:t>
            </a:fld>
            <a:endParaRPr lang="fr-FR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92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252EF52D-CFFC-FA47-BBAF-74B3994A70AD}" type="datetimeFigureOut">
              <a:rPr lang="fr-FR" smtClean="0"/>
              <a:pPr/>
              <a:t>29/07/2024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170F0992-BC5E-544C-9AC1-207704CC8F4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885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136810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15233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2365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14926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68538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196285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014047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278807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136701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010776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761199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608947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980011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993652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586169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778770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185853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727253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924122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11626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D6A4036E-D85D-A184-409E-2273352F1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77"/>
          <a:stretch/>
        </p:blipFill>
        <p:spPr>
          <a:xfrm rot="5400000">
            <a:off x="6516289" y="666647"/>
            <a:ext cx="6323119" cy="50283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2" y="3053222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i="0">
                <a:latin typeface="+mj-lt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3568"/>
            <a:ext cx="6817300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+mn-lt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3E26040-493B-53F9-2620-DDFB0901D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3" y="5355033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C5E4898-5706-F441-9C38-D0C7D97D52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72"/>
          <a:stretch/>
        </p:blipFill>
        <p:spPr>
          <a:xfrm rot="10800000" flipV="1">
            <a:off x="5217759" y="1525932"/>
            <a:ext cx="4193535" cy="1492608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3090551-4FA3-8BD4-932A-287498CAB2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2" y="5066270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5" name="Picture 4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1C19E4D0-3074-51FB-06DC-4C49BD099F2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55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igures with 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310AEF-E302-7CA7-22FA-C063913AC3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518B50C-3518-E963-7EB2-CF27A10646B9}"/>
              </a:ext>
            </a:extLst>
          </p:cNvPr>
          <p:cNvSpPr/>
          <p:nvPr userDrawn="1"/>
        </p:nvSpPr>
        <p:spPr>
          <a:xfrm>
            <a:off x="838200" y="1101600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1" name="Rectangle : coins arrondis 2">
            <a:extLst>
              <a:ext uri="{FF2B5EF4-FFF2-40B4-BE49-F238E27FC236}">
                <a16:creationId xmlns:a16="http://schemas.microsoft.com/office/drawing/2014/main" id="{AF7FFA4B-45D7-B7FA-6B0D-442AB264A084}"/>
              </a:ext>
            </a:extLst>
          </p:cNvPr>
          <p:cNvSpPr/>
          <p:nvPr userDrawn="1"/>
        </p:nvSpPr>
        <p:spPr>
          <a:xfrm>
            <a:off x="6310265" y="1101600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DF00A995-522B-4021-102B-BCBD0FD9DCE3}"/>
              </a:ext>
            </a:extLst>
          </p:cNvPr>
          <p:cNvSpPr/>
          <p:nvPr userDrawn="1"/>
        </p:nvSpPr>
        <p:spPr>
          <a:xfrm>
            <a:off x="838200" y="3839175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3" name="Rectangle : coins arrondis 7">
            <a:extLst>
              <a:ext uri="{FF2B5EF4-FFF2-40B4-BE49-F238E27FC236}">
                <a16:creationId xmlns:a16="http://schemas.microsoft.com/office/drawing/2014/main" id="{7816F90A-A539-B087-965E-1578FF34D6E7}"/>
              </a:ext>
            </a:extLst>
          </p:cNvPr>
          <p:cNvSpPr/>
          <p:nvPr userDrawn="1"/>
        </p:nvSpPr>
        <p:spPr>
          <a:xfrm>
            <a:off x="6310265" y="3839175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8C04-A85E-141F-D30C-22896D918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415C-547B-26E1-70E8-BB6C2005A4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20786" y="1206131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A972A6-C18B-E653-4933-08A90C461B6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2851" y="1206131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EE2428-489D-DF92-9019-A2F54EF7ED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20786" y="3943706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635DDFA-F6B7-A5DC-0F14-CB6A0C903E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2851" y="3943706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95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9D6A197-143B-AEFD-829C-A370B9E48C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2831686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7F1758D-FA39-78AD-05BA-1F0701430B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967957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AD1FA9F-FAA3-CC60-961C-DDECEC3D8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342751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EB932D8-947A-D8D7-D24E-FCAC4FA07B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777976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40B52BE3-5107-0A54-7B28-79B3E81F8D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18530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896185D-C189-43C8-56F0-DC714250B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112190F2-119D-1880-693A-C35BB81F9E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2891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9F137C-E460-9399-CD33-4A2C4360A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BA3B39-EAE1-433A-6A33-289E6A2626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6873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0CCA9F-64B1-86D3-B610-B2B226EAA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62E6140-FFAE-26F1-DE48-719AB018F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E097653-5197-A0E7-0D0F-5503D8FF9E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398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4D93-5897-7C43-6A16-6A175307F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510E9E1-90A9-831D-C2F6-C212AB9CE9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E9BDC3A-E9DB-753C-35A5-4FAB18E7EB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193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1027"/>
            <a:ext cx="5685187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Corbel" panose="020B0503020204020204" pitchFamily="34" charset="0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880213D-89B1-3800-87F3-0045D35E0A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5213" y="0"/>
            <a:ext cx="4776787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174D3E9-3CB8-1293-F324-12517D2E2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3" y="3052800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4400" b="0" i="0" kern="1200" noProof="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4BD102C-AA50-9B30-F804-3089D180E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4" y="5351168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42A1719-D5FD-C104-F48D-FEF55559D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3" y="5062405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11" name="Picture 10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6DAA9095-74D9-EEBF-5F10-15053C77C2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1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A09CA-36EE-F3C0-0BBA-9FB96C243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8ACDC-796B-3D38-6C7C-66BA405AD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91B84487-9C16-DBA9-4F45-D4B5DB2A7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7438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5D891C-6969-239C-3B65-2BC05D1B9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751B8-43CB-171F-4934-1C39A27CC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47727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D55CDB6B-0D3D-B6B1-5274-D76EBD678D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BF0361-23BE-604D-00BB-68E4E829A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3051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31A041-7A2D-5DF0-312F-374FCDE3D8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8B731-9BD9-0580-0F24-09E82AA02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96814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B7CC7CD-36EB-30C0-7B63-92EB9A5C87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E255D-7155-3DC1-36A0-05461143B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437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A19DB2DF-140E-EF43-5DCB-97E0C3020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188F5-35F8-C73A-64F2-4F36B578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7874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A2DAFB6-4120-0157-845E-2198873243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31A2BD-9D88-F08D-D109-40987069C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1001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B28834-2377-2BA6-AA40-B17CFC2B56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C58EF55-DFB6-1CAE-C474-F8D0E76AF9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774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408574-C683-1985-6632-7A59AB94C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110A95F-7C10-1EBE-E254-51B73F31C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046564C-405C-D92E-9921-39F8C498F1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4F84300-D50C-CC9A-515D-1C7A50D2F4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2090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FDA38C-E54D-EE2E-3D3D-3473EB2C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F1162257-C28A-4867-07F4-ED60C0E7A9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D711CD7-613C-60AE-8C72-DA24374109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732CC7-0FDE-D811-EDB1-AB646764A78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274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7F542CB-EF84-68BA-9A50-B6575183E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3901132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0E56CA-9C63-7C92-E3C4-6C836C2F2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B61C4734-C773-C156-A090-61CE06CB75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20FF58A-BBC7-12B7-1C2F-482012CE4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42C692-4841-FFF1-E1C0-1752D1F566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092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6083AA-D0FC-9F66-C26A-720F1CB28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EDCA-745B-8829-5AD1-A11B03FE1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2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CB0CE7-DE33-88EE-3423-A4C2C7690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39D1BED-4DD7-EE8D-19B6-DD064B0A9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C024A53D-C380-52AE-2506-8FECF914876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F1FC30D3-09BA-9EBC-E24F-AA6E2EAB3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06" y="2196136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ysClr val="windowText" lastClr="000000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00291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52BFDE3-65C6-2516-9801-08DE82B1FA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5C4DD-5280-6381-0242-CE01F22BA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5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C1E8E5C-3149-CFAB-E714-FEC68CD2CD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58C21-10BC-317A-A65D-2A6A57ACBF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16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1C01C6B-AFA9-4E83-E39B-4B28EDC8DB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29B1-5601-90DB-DAC1-279A701A2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82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4396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471EAE6-704C-C3B2-B0BC-CFA343DD3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84EE32-F3B8-6076-4095-E8334D9BA78C}"/>
              </a:ext>
            </a:extLst>
          </p:cNvPr>
          <p:cNvSpPr/>
          <p:nvPr userDrawn="1"/>
        </p:nvSpPr>
        <p:spPr>
          <a:xfrm>
            <a:off x="0" y="5284640"/>
            <a:ext cx="12192000" cy="16238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062E67-AA0B-A006-FEB6-F218A58AA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2"/>
          <a:stretch/>
        </p:blipFill>
        <p:spPr>
          <a:xfrm>
            <a:off x="11137315" y="6034572"/>
            <a:ext cx="927686" cy="71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B5F9D4-7747-ADCB-E6C1-49ADA04EA204}"/>
              </a:ext>
            </a:extLst>
          </p:cNvPr>
          <p:cNvSpPr/>
          <p:nvPr userDrawn="1"/>
        </p:nvSpPr>
        <p:spPr>
          <a:xfrm>
            <a:off x="2690526" y="4878538"/>
            <a:ext cx="430924" cy="35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DDB00A-3875-C6F7-B196-88BE08F20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537693"/>
            <a:ext cx="9144000" cy="558871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 dirty="0"/>
              <a:t>Text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115183-FACE-268A-57F0-F265985C2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6098544"/>
            <a:ext cx="9144000" cy="291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 spc="3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13" name="Picture 12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7929F3CA-82E7-6DD2-D615-F777D5A06B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399" y="6099221"/>
            <a:ext cx="1291994" cy="6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3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81581" y="139604"/>
            <a:ext cx="8348263" cy="73989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37435883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488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DB113ED-E4E6-4F61-AFF2-2D6137F5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27200427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4674" y="1010137"/>
            <a:ext cx="11142653" cy="49934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266700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2pPr>
            <a:lvl3pPr marL="449263" indent="0">
              <a:buClr>
                <a:schemeClr val="tx1">
                  <a:lumMod val="85000"/>
                  <a:lumOff val="15000"/>
                </a:schemeClr>
              </a:buClr>
              <a:buNone/>
              <a:defRPr sz="18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3pPr>
            <a:lvl4pPr marL="623887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16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344668" y="344402"/>
            <a:ext cx="10572291" cy="3877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800" b="0" kern="1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155398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4674" y="1010137"/>
            <a:ext cx="11142653" cy="4993491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49263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2pPr>
            <a:lvl3pPr marL="623888" indent="-174625">
              <a:buClr>
                <a:schemeClr val="tx1">
                  <a:lumMod val="85000"/>
                  <a:lumOff val="15000"/>
                </a:schemeClr>
              </a:buClr>
              <a:defRPr sz="18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3pPr>
            <a:lvl4pPr marL="806450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6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344668" y="344402"/>
            <a:ext cx="10590904" cy="3877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800" b="0" kern="1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3396503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6000" y="2204864"/>
            <a:ext cx="10800000" cy="324036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GB" noProof="0" dirty="0"/>
              <a:t>Sub-section title</a:t>
            </a:r>
          </a:p>
        </p:txBody>
      </p:sp>
      <p:pic>
        <p:nvPicPr>
          <p:cNvPr id="3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1"/>
            <a:ext cx="12192000" cy="839665"/>
          </a:xfrm>
          <a:prstGeom prst="rect">
            <a:avLst/>
          </a:prstGeom>
        </p:spPr>
      </p:pic>
      <p:cxnSp>
        <p:nvCxnSpPr>
          <p:cNvPr id="4" name="Connecteur droit 9"/>
          <p:cNvCxnSpPr/>
          <p:nvPr userDrawn="1"/>
        </p:nvCxnSpPr>
        <p:spPr>
          <a:xfrm>
            <a:off x="0" y="9756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Connecteur droit 10"/>
          <p:cNvCxnSpPr/>
          <p:nvPr userDrawn="1"/>
        </p:nvCxnSpPr>
        <p:spPr>
          <a:xfrm>
            <a:off x="0" y="18180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92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1"/>
            <a:ext cx="12192000" cy="839665"/>
          </a:xfrm>
          <a:prstGeom prst="rect">
            <a:avLst/>
          </a:prstGeom>
        </p:spPr>
      </p:pic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04000" y="29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4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04000" y="38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5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04000" y="4786322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6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04000" y="56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7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3504000" y="20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0" y="9756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0" y="18180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672000" y="404665"/>
            <a:ext cx="108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3086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8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A746E69-DEDB-F5B5-CAF6-095827C42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480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2582AC-69EE-6A66-007B-371C19BB5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5676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DB7C-CCD5-2762-99F6-9387BF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BFD76F-4B2D-8AFE-0E41-04FBC8DBB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819275"/>
            <a:ext cx="10515600" cy="4351338"/>
          </a:xfrm>
        </p:spPr>
        <p:txBody>
          <a:bodyPr/>
          <a:lstStyle>
            <a:lvl2pPr marL="358775" indent="-358775">
              <a:buFontTx/>
              <a:buBlip>
                <a:blip r:embed="rId3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405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F1E9F87-214B-A780-CA56-3B0F35E5CE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1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1D74064-9855-E307-BE4C-FF1AC6C9FA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2199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096A7F-17E3-1944-DBB4-18263DE8D9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934A60-C3FD-F1F7-C71C-505AC974F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4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D52C7C54-A67B-7C6C-795D-7EEC864A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1AC6A1-85F6-E8C4-97DE-B8C5FC3D5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5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5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689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704" r:id="rId3"/>
    <p:sldLayoutId id="2147483752" r:id="rId4"/>
    <p:sldLayoutId id="2147483705" r:id="rId5"/>
    <p:sldLayoutId id="2147483703" r:id="rId6"/>
    <p:sldLayoutId id="2147483685" r:id="rId7"/>
    <p:sldLayoutId id="2147483751" r:id="rId8"/>
    <p:sldLayoutId id="2147483652" r:id="rId9"/>
    <p:sldLayoutId id="2147483715" r:id="rId10"/>
    <p:sldLayoutId id="2147483717" r:id="rId11"/>
    <p:sldLayoutId id="2147483753" r:id="rId12"/>
    <p:sldLayoutId id="2147483722" r:id="rId13"/>
    <p:sldLayoutId id="2147483734" r:id="rId14"/>
    <p:sldLayoutId id="2147483739" r:id="rId15"/>
    <p:sldLayoutId id="2147483755" r:id="rId16"/>
    <p:sldLayoutId id="2147483754" r:id="rId17"/>
    <p:sldLayoutId id="2147483756" r:id="rId18"/>
    <p:sldLayoutId id="2147483757" r:id="rId19"/>
    <p:sldLayoutId id="2147483758" r:id="rId20"/>
    <p:sldLayoutId id="2147483728" r:id="rId21"/>
    <p:sldLayoutId id="2147483759" r:id="rId22"/>
    <p:sldLayoutId id="2147483729" r:id="rId23"/>
    <p:sldLayoutId id="2147483736" r:id="rId24"/>
    <p:sldLayoutId id="2147483741" r:id="rId25"/>
    <p:sldLayoutId id="2147483761" r:id="rId26"/>
    <p:sldLayoutId id="2147483760" r:id="rId27"/>
    <p:sldLayoutId id="2147483762" r:id="rId28"/>
    <p:sldLayoutId id="2147483763" r:id="rId29"/>
    <p:sldLayoutId id="2147483764" r:id="rId30"/>
    <p:sldLayoutId id="2147483732" r:id="rId31"/>
    <p:sldLayoutId id="2147483765" r:id="rId32"/>
    <p:sldLayoutId id="2147483733" r:id="rId33"/>
    <p:sldLayoutId id="2147483738" r:id="rId34"/>
    <p:sldLayoutId id="2147483743" r:id="rId35"/>
    <p:sldLayoutId id="214748365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Verdana" panose="020B0604030504040204" pitchFamily="34" charset="0"/>
          <a:cs typeface="Gill Sans" panose="020B05020201040202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70000"/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1pPr>
      <a:lvl2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6"/>
        </a:buBlip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2pPr>
      <a:lvl3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6"/>
        </a:buBlip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3pPr>
      <a:lvl4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4pPr>
      <a:lvl5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0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gsea-msigdb.org/gsea/msigdb/index.jsp" TargetMode="Externa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ome.jp/kegg.org/gsea/msigdb/index.js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release/bioc/html/SPIA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geneontology.org&#8203;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1575-BA47-27AF-7812-F767C893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Introduction to RNA-</a:t>
            </a:r>
            <a:r>
              <a:rPr lang="en-GB" dirty="0" err="1">
                <a:ea typeface="Verdana"/>
                <a:cs typeface="Gill Sans"/>
              </a:rPr>
              <a:t>Seq</a:t>
            </a:r>
            <a:r>
              <a:rPr lang="en-GB" dirty="0">
                <a:ea typeface="Verdana"/>
                <a:cs typeface="Gill Sans"/>
              </a:rPr>
              <a:t>: Enrichment analysis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0A2170-98B9-D0B4-6CB7-41B92028DE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812" y="5066270"/>
            <a:ext cx="5010149" cy="5687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b="0" dirty="0">
                <a:ea typeface="+mn-lt"/>
                <a:cs typeface="+mn-lt"/>
              </a:rPr>
              <a:t>Wandrille Duchemin</a:t>
            </a:r>
            <a:r>
              <a:rPr lang="en-GB" dirty="0">
                <a:ea typeface="Tahoma"/>
                <a:cs typeface="Gill Sans Light"/>
              </a:rPr>
              <a:t> </a:t>
            </a:r>
            <a:endParaRPr lang="en-GB" dirty="0"/>
          </a:p>
        </p:txBody>
      </p:sp>
      <p:pic>
        <p:nvPicPr>
          <p:cNvPr id="8" name="Picture 7" descr="A red line drawing of a person&#10;&#10;Description automatically generated">
            <a:extLst>
              <a:ext uri="{FF2B5EF4-FFF2-40B4-BE49-F238E27FC236}">
                <a16:creationId xmlns:a16="http://schemas.microsoft.com/office/drawing/2014/main" id="{22F25DA9-24E9-A4F5-6179-91D46B8FDB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767" y="4037439"/>
            <a:ext cx="994837" cy="9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97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Enrichment analysis : mapping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DDA08B-0C49-057C-3BAE-63112D9A0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602" y="2177761"/>
            <a:ext cx="4286250" cy="3752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C8719-F673-3026-FDF4-FC73415AA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931" y="2173432"/>
            <a:ext cx="4286250" cy="3114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EEE4D1-F70E-6B0C-8ACB-8E89D3673587}"/>
              </a:ext>
            </a:extLst>
          </p:cNvPr>
          <p:cNvSpPr txBox="1"/>
          <p:nvPr/>
        </p:nvSpPr>
        <p:spPr>
          <a:xfrm>
            <a:off x="1217468" y="975013"/>
            <a:ext cx="672638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323232"/>
                </a:solidFill>
                <a:latin typeface="Corbel"/>
              </a:rPr>
              <a:t>MSigDB</a:t>
            </a:r>
            <a:r>
              <a:rPr lang="en-US" dirty="0">
                <a:solidFill>
                  <a:srgbClr val="323232"/>
                </a:solidFill>
                <a:latin typeface="Corbel"/>
              </a:rPr>
              <a:t> : </a:t>
            </a:r>
            <a:r>
              <a:rPr lang="en-US" u="sng" dirty="0">
                <a:solidFill>
                  <a:srgbClr val="575757"/>
                </a:solidFill>
                <a:latin typeface="Corbel"/>
                <a:hlinkClick r:id="rId5"/>
              </a:rPr>
              <a:t>http://www.gsea-msigdb.org/gsea/msigdb/index.jsp</a:t>
            </a:r>
            <a:r>
              <a:rPr lang="en-US" dirty="0">
                <a:latin typeface="Corbel"/>
              </a:rPr>
              <a:t>​</a:t>
            </a:r>
          </a:p>
          <a:p>
            <a:endParaRPr lang="en-US" dirty="0">
              <a:solidFill>
                <a:srgbClr val="323232"/>
              </a:solidFill>
              <a:latin typeface="Corbel"/>
            </a:endParaRPr>
          </a:p>
          <a:p>
            <a:r>
              <a:rPr lang="en-US" dirty="0">
                <a:solidFill>
                  <a:srgbClr val="323232"/>
                </a:solidFill>
                <a:latin typeface="Corbel"/>
              </a:rPr>
              <a:t>Human, mouse, and rat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034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Enrichment analysis : mapping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EE4D1-F70E-6B0C-8ACB-8E89D3673587}"/>
              </a:ext>
            </a:extLst>
          </p:cNvPr>
          <p:cNvSpPr txBox="1"/>
          <p:nvPr/>
        </p:nvSpPr>
        <p:spPr>
          <a:xfrm>
            <a:off x="1217468" y="975013"/>
            <a:ext cx="6726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323232"/>
                </a:solidFill>
                <a:latin typeface="Corbel"/>
              </a:rPr>
              <a:t>KEGG : </a:t>
            </a:r>
            <a:r>
              <a:rPr lang="en-US" u="sng" dirty="0">
                <a:solidFill>
                  <a:srgbClr val="575757"/>
                </a:solidFill>
                <a:latin typeface="Corbel"/>
                <a:hlinkClick r:id="rId3"/>
              </a:rPr>
              <a:t>http://www.genome.jp/kegg</a:t>
            </a:r>
            <a:r>
              <a:rPr lang="en-US" dirty="0">
                <a:solidFill>
                  <a:srgbClr val="323232"/>
                </a:solidFill>
                <a:latin typeface="Corbel"/>
              </a:rPr>
              <a:t>KEGG PATHWAY</a:t>
            </a:r>
            <a:endParaRPr lang="en-US" dirty="0"/>
          </a:p>
        </p:txBody>
      </p:sp>
      <p:pic>
        <p:nvPicPr>
          <p:cNvPr id="6" name="Picture 5" descr="A diagram of a dna sequence&#10;&#10;Description automatically generated">
            <a:extLst>
              <a:ext uri="{FF2B5EF4-FFF2-40B4-BE49-F238E27FC236}">
                <a16:creationId xmlns:a16="http://schemas.microsoft.com/office/drawing/2014/main" id="{B9821F4E-425A-35D6-BC55-9B66511FB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63" y="1424420"/>
            <a:ext cx="6324600" cy="4857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3F1E29-BE45-3832-B697-450FAEB54DD7}"/>
              </a:ext>
            </a:extLst>
          </p:cNvPr>
          <p:cNvSpPr txBox="1"/>
          <p:nvPr/>
        </p:nvSpPr>
        <p:spPr>
          <a:xfrm>
            <a:off x="7434695" y="3780559"/>
            <a:ext cx="377363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rbel"/>
              </a:rPr>
              <a:t>Projection of DE data </a:t>
            </a:r>
            <a:r>
              <a:rPr lang="en-US" sz="2000" dirty="0">
                <a:latin typeface="Corbel"/>
              </a:rPr>
              <a:t>​</a:t>
            </a:r>
          </a:p>
          <a:p>
            <a:r>
              <a:rPr lang="en-US" sz="2000" dirty="0">
                <a:solidFill>
                  <a:srgbClr val="000000"/>
                </a:solidFill>
                <a:latin typeface="Corbel"/>
              </a:rPr>
              <a:t>onto a KEGG pathway map</a:t>
            </a:r>
            <a:r>
              <a:rPr lang="en-US" sz="2000" dirty="0">
                <a:latin typeface="Corbel"/>
              </a:rPr>
              <a:t>​</a:t>
            </a:r>
          </a:p>
          <a:p>
            <a:r>
              <a:rPr lang="en-US" sz="2000" dirty="0">
                <a:solidFill>
                  <a:srgbClr val="000000"/>
                </a:solidFill>
                <a:latin typeface="Corbel"/>
              </a:rPr>
              <a:t>With R package </a:t>
            </a:r>
            <a:r>
              <a:rPr lang="en-US" sz="2000" err="1">
                <a:solidFill>
                  <a:srgbClr val="000000"/>
                </a:solidFill>
                <a:latin typeface="Corbel"/>
              </a:rPr>
              <a:t>pathview</a:t>
            </a:r>
            <a:r>
              <a:rPr lang="en-US" sz="2000" dirty="0">
                <a:latin typeface="Corbel"/>
              </a:rPr>
              <a:t>​</a:t>
            </a:r>
          </a:p>
          <a:p>
            <a:r>
              <a:rPr lang="en-US" sz="2000" dirty="0">
                <a:latin typeface="Corbel"/>
              </a:rPr>
              <a:t>​</a:t>
            </a:r>
          </a:p>
          <a:p>
            <a:r>
              <a:rPr lang="en-US" sz="1400" dirty="0">
                <a:solidFill>
                  <a:srgbClr val="000000"/>
                </a:solidFill>
                <a:latin typeface="Corbel"/>
              </a:rPr>
              <a:t>https://bioconductor.org/packages/release/bioc/html/pathview.html</a:t>
            </a:r>
            <a:r>
              <a:rPr lang="en-US" sz="1400" dirty="0">
                <a:latin typeface="Corbel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6221549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Enrichment analysis : mapping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EE4D1-F70E-6B0C-8ACB-8E89D3673587}"/>
              </a:ext>
            </a:extLst>
          </p:cNvPr>
          <p:cNvSpPr txBox="1"/>
          <p:nvPr/>
        </p:nvSpPr>
        <p:spPr>
          <a:xfrm>
            <a:off x="1217468" y="975013"/>
            <a:ext cx="672638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323232"/>
                </a:solidFill>
                <a:latin typeface="Corbel"/>
              </a:rPr>
              <a:t>Custom gene sets</a:t>
            </a:r>
            <a:endParaRPr lang="en-US" sz="2800">
              <a:solidFill>
                <a:srgbClr val="1E2232"/>
              </a:solidFill>
              <a:latin typeface="Corbel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323232"/>
                </a:solidFill>
              </a:rPr>
              <a:t>Derived from specialized litterature</a:t>
            </a:r>
            <a:endParaRPr lang="en-US" sz="2800">
              <a:solidFill>
                <a:srgbClr val="32323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323232"/>
                </a:solidFill>
              </a:rPr>
              <a:t>Tentative annotation</a:t>
            </a:r>
          </a:p>
          <a:p>
            <a:pPr marL="285750" indent="-285750">
              <a:buFont typeface="Arial"/>
              <a:buChar char="•"/>
            </a:pPr>
            <a:endParaRPr lang="en-US" sz="2800" dirty="0">
              <a:solidFill>
                <a:srgbClr val="32323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800" dirty="0">
              <a:solidFill>
                <a:srgbClr val="323232"/>
              </a:solidFill>
            </a:endParaRPr>
          </a:p>
          <a:p>
            <a:r>
              <a:rPr lang="en-US" sz="2800" dirty="0">
                <a:solidFill>
                  <a:srgbClr val="323232"/>
                </a:solidFill>
              </a:rPr>
              <a:t>Very important in non-model organisms</a:t>
            </a:r>
          </a:p>
        </p:txBody>
      </p:sp>
    </p:spTree>
    <p:extLst>
      <p:ext uri="{BB962C8B-B14F-4D97-AF65-F5344CB8AC3E}">
        <p14:creationId xmlns:p14="http://schemas.microsoft.com/office/powerpoint/2010/main" val="14896406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Enrichment analysis : computing enrichment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EE4D1-F70E-6B0C-8ACB-8E89D3673587}"/>
              </a:ext>
            </a:extLst>
          </p:cNvPr>
          <p:cNvSpPr txBox="1"/>
          <p:nvPr/>
        </p:nvSpPr>
        <p:spPr>
          <a:xfrm>
            <a:off x="1217468" y="975013"/>
            <a:ext cx="672638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323232"/>
                </a:solidFill>
                <a:latin typeface="Corbel"/>
              </a:rPr>
              <a:t>2 main approaches</a:t>
            </a:r>
            <a:endParaRPr lang="en-US" sz="2800">
              <a:solidFill>
                <a:srgbClr val="1E2232"/>
              </a:solidFill>
              <a:latin typeface="Corbel"/>
            </a:endParaRPr>
          </a:p>
          <a:p>
            <a:pPr marL="285750" indent="-285750">
              <a:buFont typeface="Arial"/>
              <a:buChar char="•"/>
            </a:pPr>
            <a:endParaRPr lang="en-US" sz="2800" dirty="0">
              <a:solidFill>
                <a:srgbClr val="32323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323232"/>
                </a:solidFill>
              </a:rPr>
              <a:t>Over Representation Analysis (ORA)</a:t>
            </a:r>
          </a:p>
          <a:p>
            <a:pPr marL="285750" indent="-285750">
              <a:buFont typeface="Arial"/>
              <a:buChar char="•"/>
            </a:pPr>
            <a:endParaRPr lang="en-US" sz="2800" dirty="0">
              <a:solidFill>
                <a:srgbClr val="32323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323232"/>
                </a:solidFill>
              </a:rPr>
              <a:t>Gene Set Enrichment Analysis (GSEA)</a:t>
            </a:r>
          </a:p>
        </p:txBody>
      </p:sp>
    </p:spTree>
    <p:extLst>
      <p:ext uri="{BB962C8B-B14F-4D97-AF65-F5344CB8AC3E}">
        <p14:creationId xmlns:p14="http://schemas.microsoft.com/office/powerpoint/2010/main" val="13461395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Enrichment analysis : computing enrichment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EE4D1-F70E-6B0C-8ACB-8E89D3673587}"/>
              </a:ext>
            </a:extLst>
          </p:cNvPr>
          <p:cNvSpPr txBox="1"/>
          <p:nvPr/>
        </p:nvSpPr>
        <p:spPr>
          <a:xfrm>
            <a:off x="1217468" y="975013"/>
            <a:ext cx="845819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323232"/>
                </a:solidFill>
              </a:rPr>
              <a:t>Over Representation Analysis (ORA)</a:t>
            </a:r>
          </a:p>
          <a:p>
            <a:endParaRPr lang="en-US" sz="2800" dirty="0">
              <a:solidFill>
                <a:srgbClr val="323232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323232"/>
                </a:solidFill>
              </a:rPr>
              <a:t>Basically a Fisher's exact test with p-value correction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B52F6DAA-088A-A4AC-AA09-3D87246B10EF}"/>
              </a:ext>
            </a:extLst>
          </p:cNvPr>
          <p:cNvSpPr/>
          <p:nvPr/>
        </p:nvSpPr>
        <p:spPr>
          <a:xfrm>
            <a:off x="7362925" y="2965784"/>
            <a:ext cx="4415693" cy="1930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N = A+B+C+D</a:t>
            </a:r>
            <a:r>
              <a:rPr lang="en-US" sz="2400" spc="-1" dirty="0">
                <a:solidFill>
                  <a:srgbClr val="000000"/>
                </a:solidFill>
                <a:latin typeface="Corbel"/>
                <a:ea typeface="DejaVu Sans"/>
              </a:rPr>
              <a:t> </a:t>
            </a:r>
            <a:r>
              <a:rPr lang="en-US" sz="24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lang="en-US" sz="2400" b="1" strike="noStrike" spc="-1" dirty="0">
                <a:solidFill>
                  <a:srgbClr val="EF413D"/>
                </a:solidFill>
                <a:latin typeface="Corbel"/>
                <a:ea typeface="DejaVu Sans"/>
              </a:rPr>
              <a:t># total genes</a:t>
            </a:r>
            <a:endParaRPr lang="en-US" sz="2400" b="0" strike="noStrike" spc="-1" dirty="0">
              <a:latin typeface="Corbel"/>
            </a:endParaRPr>
          </a:p>
          <a:p>
            <a:r>
              <a:rPr lang="en-US" sz="2400" b="0" strike="noStrike" spc="-1" dirty="0">
                <a:solidFill>
                  <a:srgbClr val="EF413D"/>
                </a:solidFill>
                <a:latin typeface="Corbel"/>
                <a:ea typeface="DejaVu Sans"/>
              </a:rPr>
              <a:t>M = A+B</a:t>
            </a:r>
            <a:r>
              <a:rPr lang="en-US" sz="2400" spc="-1" dirty="0">
                <a:solidFill>
                  <a:srgbClr val="EF413D"/>
                </a:solidFill>
                <a:latin typeface="Corbel"/>
                <a:ea typeface="DejaVu Sans"/>
              </a:rPr>
              <a:t>          </a:t>
            </a:r>
            <a:r>
              <a:rPr lang="en-US" sz="2400" b="0" strike="noStrike" spc="-1" dirty="0">
                <a:solidFill>
                  <a:srgbClr val="EF413D"/>
                </a:solidFill>
                <a:latin typeface="Corbel"/>
                <a:ea typeface="DejaVu Sans"/>
              </a:rPr>
              <a:t> </a:t>
            </a:r>
            <a:r>
              <a:rPr lang="en-US" sz="2400" b="1" strike="noStrike" spc="-1" dirty="0">
                <a:solidFill>
                  <a:srgbClr val="EF413D"/>
                </a:solidFill>
                <a:latin typeface="Corbel"/>
                <a:ea typeface="DejaVu Sans"/>
              </a:rPr>
              <a:t># genes in set</a:t>
            </a:r>
            <a:endParaRPr lang="en-US" sz="2400" b="0" strike="noStrike" spc="-1" dirty="0">
              <a:latin typeface="Corbe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Corbel"/>
            </a:endParaRPr>
          </a:p>
          <a:p>
            <a:r>
              <a:rPr lang="en-US" sz="2400" b="0" strike="noStrike" spc="-1" dirty="0">
                <a:solidFill>
                  <a:srgbClr val="EF413D"/>
                </a:solidFill>
                <a:latin typeface="Corbel"/>
                <a:ea typeface="DejaVu Sans"/>
              </a:rPr>
              <a:t>n = A+C</a:t>
            </a:r>
            <a:r>
              <a:rPr lang="en-US" sz="2400" spc="-1" dirty="0">
                <a:solidFill>
                  <a:srgbClr val="EF413D"/>
                </a:solidFill>
                <a:latin typeface="Corbel"/>
                <a:ea typeface="DejaVu Sans"/>
              </a:rPr>
              <a:t>           </a:t>
            </a:r>
            <a:r>
              <a:rPr lang="en-US" sz="2400" b="0" strike="noStrike" spc="-1" dirty="0">
                <a:solidFill>
                  <a:srgbClr val="EF413D"/>
                </a:solidFill>
                <a:latin typeface="Corbel"/>
                <a:ea typeface="DejaVu Sans"/>
              </a:rPr>
              <a:t> </a:t>
            </a:r>
            <a:r>
              <a:rPr lang="en-US" sz="2400" b="1" strike="noStrike" spc="-1" dirty="0">
                <a:solidFill>
                  <a:srgbClr val="EF413D"/>
                </a:solidFill>
                <a:latin typeface="Corbel"/>
                <a:ea typeface="DejaVu Sans"/>
              </a:rPr>
              <a:t># DE genes</a:t>
            </a:r>
            <a:endParaRPr lang="en-US" sz="2400" b="0" strike="noStrike" spc="-1" dirty="0">
              <a:latin typeface="Corbel"/>
            </a:endParaRPr>
          </a:p>
          <a:p>
            <a:r>
              <a:rPr lang="en-US" sz="2400" b="0" strike="noStrike" spc="-1" dirty="0">
                <a:solidFill>
                  <a:srgbClr val="EF413D"/>
                </a:solidFill>
                <a:latin typeface="Corbel"/>
                <a:ea typeface="DejaVu Sans"/>
              </a:rPr>
              <a:t>k = A</a:t>
            </a:r>
            <a:r>
              <a:rPr lang="en-US" sz="2400" spc="-1" dirty="0">
                <a:solidFill>
                  <a:srgbClr val="EF413D"/>
                </a:solidFill>
                <a:latin typeface="Corbel"/>
                <a:ea typeface="DejaVu Sans"/>
              </a:rPr>
              <a:t>                </a:t>
            </a:r>
            <a:r>
              <a:rPr lang="en-US" sz="2400" b="0" strike="noStrike" spc="-1" dirty="0">
                <a:solidFill>
                  <a:srgbClr val="EF413D"/>
                </a:solidFill>
                <a:latin typeface="Corbel"/>
                <a:ea typeface="DejaVu Sans"/>
              </a:rPr>
              <a:t> </a:t>
            </a:r>
            <a:r>
              <a:rPr lang="en-US" sz="2400" b="1" strike="noStrike" spc="-1" dirty="0">
                <a:solidFill>
                  <a:srgbClr val="EF413D"/>
                </a:solidFill>
                <a:latin typeface="Corbel"/>
                <a:ea typeface="DejaVu Sans"/>
              </a:rPr>
              <a:t># DE genes in set</a:t>
            </a:r>
            <a:endParaRPr lang="en-US" sz="2400" b="0" strike="noStrike" spc="-1" dirty="0">
              <a:latin typeface="Corbe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C9F4A1-79AB-B387-6DFD-7A664C5132D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595601" y="5041010"/>
            <a:ext cx="3703680" cy="1713240"/>
          </a:xfrm>
          <a:prstGeom prst="rect">
            <a:avLst/>
          </a:prstGeom>
          <a:ln>
            <a:noFill/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34FD1E1-6A67-E3BE-B2B8-0DD20641E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568476"/>
              </p:ext>
            </p:extLst>
          </p:nvPr>
        </p:nvGraphicFramePr>
        <p:xfrm>
          <a:off x="1684421" y="2967789"/>
          <a:ext cx="4413110" cy="174461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208439">
                  <a:extLst>
                    <a:ext uri="{9D8B030D-6E8A-4147-A177-3AD203B41FA5}">
                      <a16:colId xmlns:a16="http://schemas.microsoft.com/office/drawing/2014/main" val="275849433"/>
                    </a:ext>
                  </a:extLst>
                </a:gridCol>
                <a:gridCol w="961106">
                  <a:extLst>
                    <a:ext uri="{9D8B030D-6E8A-4147-A177-3AD203B41FA5}">
                      <a16:colId xmlns:a16="http://schemas.microsoft.com/office/drawing/2014/main" val="86060456"/>
                    </a:ext>
                  </a:extLst>
                </a:gridCol>
                <a:gridCol w="1243565">
                  <a:extLst>
                    <a:ext uri="{9D8B030D-6E8A-4147-A177-3AD203B41FA5}">
                      <a16:colId xmlns:a16="http://schemas.microsoft.com/office/drawing/2014/main" val="1077601889"/>
                    </a:ext>
                  </a:extLst>
                </a:gridCol>
              </a:tblGrid>
              <a:tr h="664142">
                <a:tc>
                  <a:txBody>
                    <a:bodyPr/>
                    <a:lstStyle/>
                    <a:p>
                      <a:pPr algn="l" rtl="0" fontAlgn="auto"/>
                      <a:endParaRPr lang="en-US" sz="18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1872" marR="121872" marT="61913" marB="61913">
                    <a:lnL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1872" marR="121872" marT="61913" marB="61913">
                    <a:lnL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DE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1872" marR="121872" marT="61913" marB="61913">
                    <a:lnL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025273"/>
                  </a:ext>
                </a:extLst>
              </a:tr>
              <a:tr h="41632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 gene set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1872" marR="121872" marT="61913" marB="61913">
                    <a:lnL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1872" marR="121872" marT="61913" marB="61913">
                    <a:lnL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1872" marR="121872" marT="61913" marB="61913">
                    <a:lnL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986570"/>
                  </a:ext>
                </a:extLst>
              </a:tr>
              <a:tr h="664142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in gene set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1872" marR="121872" marT="61913" marB="61913">
                    <a:lnL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1872" marR="121872" marT="61913" marB="61913">
                    <a:lnL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1872" marR="121872" marT="61913" marB="61913">
                    <a:lnL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3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9198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Enrichment analysis : computing enrichment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EE4D1-F70E-6B0C-8ACB-8E89D3673587}"/>
              </a:ext>
            </a:extLst>
          </p:cNvPr>
          <p:cNvSpPr txBox="1"/>
          <p:nvPr/>
        </p:nvSpPr>
        <p:spPr>
          <a:xfrm>
            <a:off x="1217468" y="975013"/>
            <a:ext cx="8458199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323232"/>
                </a:solidFill>
              </a:rPr>
              <a:t>Gene Set Enrichment Analysis (GSEA)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323232"/>
                </a:solidFill>
              </a:rPr>
              <a:t>Does not rely on 0/1 DE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323232"/>
                </a:solidFill>
              </a:rPr>
              <a:t>Use ranking along a continuous measure (</a:t>
            </a:r>
            <a:r>
              <a:rPr lang="en-US" sz="2800" dirty="0" err="1">
                <a:solidFill>
                  <a:srgbClr val="323232"/>
                </a:solidFill>
              </a:rPr>
              <a:t>eg.</a:t>
            </a:r>
            <a:r>
              <a:rPr lang="en-US" sz="2800" dirty="0">
                <a:solidFill>
                  <a:srgbClr val="323232"/>
                </a:solidFill>
              </a:rPr>
              <a:t> log2FC)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323232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323232"/>
                </a:solidFill>
              </a:rPr>
              <a:t>Compute Enrichment Score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323232"/>
                </a:solidFill>
              </a:rPr>
              <a:t>Estimate significance with a permutation scheme</a:t>
            </a:r>
          </a:p>
        </p:txBody>
      </p:sp>
    </p:spTree>
    <p:extLst>
      <p:ext uri="{BB962C8B-B14F-4D97-AF65-F5344CB8AC3E}">
        <p14:creationId xmlns:p14="http://schemas.microsoft.com/office/powerpoint/2010/main" val="21547822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Enrichment analysis : computing enrichment</a:t>
            </a:r>
            <a:endParaRPr lang="en-US" dirty="0"/>
          </a:p>
        </p:txBody>
      </p:sp>
      <p:pic>
        <p:nvPicPr>
          <p:cNvPr id="3" name="Picture 2" descr="A graph of a barcode&#10;&#10;Description automatically generated">
            <a:extLst>
              <a:ext uri="{FF2B5EF4-FFF2-40B4-BE49-F238E27FC236}">
                <a16:creationId xmlns:a16="http://schemas.microsoft.com/office/drawing/2014/main" id="{C370C8C9-D420-AEE2-6081-898ABEA5D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1217036"/>
            <a:ext cx="7981950" cy="5133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2BA20B-F1EE-2048-088A-61785D7FF1A0}"/>
              </a:ext>
            </a:extLst>
          </p:cNvPr>
          <p:cNvSpPr txBox="1"/>
          <p:nvPr/>
        </p:nvSpPr>
        <p:spPr>
          <a:xfrm>
            <a:off x="472787" y="6343650"/>
            <a:ext cx="7306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rbel"/>
              </a:rPr>
              <a:t>Enrichment Score visualized using functions from the R package </a:t>
            </a:r>
            <a:r>
              <a:rPr lang="en-US" err="1">
                <a:solidFill>
                  <a:srgbClr val="000000"/>
                </a:solidFill>
                <a:latin typeface="Corbel"/>
              </a:rPr>
              <a:t>enrichplot</a:t>
            </a:r>
            <a:r>
              <a:rPr lang="en-US" dirty="0">
                <a:latin typeface="Corbel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5198476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Enrichment analysis : computing enrichment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0C8C9-D420-AEE2-6081-898ABEA5D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1217036"/>
            <a:ext cx="7981950" cy="5133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6C331-8076-41E5-E9D2-22E6506947C6}"/>
              </a:ext>
            </a:extLst>
          </p:cNvPr>
          <p:cNvSpPr txBox="1"/>
          <p:nvPr/>
        </p:nvSpPr>
        <p:spPr>
          <a:xfrm>
            <a:off x="6094662" y="1713139"/>
            <a:ext cx="43997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Going through the list of ranked genes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CA01E-69FD-7B7E-0347-9861C6518F1B}"/>
              </a:ext>
            </a:extLst>
          </p:cNvPr>
          <p:cNvSpPr txBox="1"/>
          <p:nvPr/>
        </p:nvSpPr>
        <p:spPr>
          <a:xfrm>
            <a:off x="3046661" y="2457820"/>
            <a:ext cx="472878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Gene 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In set            --&gt; move curve away from 0</a:t>
            </a:r>
            <a:endParaRPr lang="en-US">
              <a:solidFill>
                <a:schemeClr val="tx2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accent4">
                    <a:lumMod val="76000"/>
                  </a:schemeClr>
                </a:solidFill>
              </a:rPr>
              <a:t>Not in set   --&gt; move curve toward 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6C41695-BAD6-A366-FCAC-083F22D238FC}"/>
              </a:ext>
            </a:extLst>
          </p:cNvPr>
          <p:cNvSpPr/>
          <p:nvPr/>
        </p:nvSpPr>
        <p:spPr>
          <a:xfrm>
            <a:off x="4508788" y="3729471"/>
            <a:ext cx="213014" cy="169718"/>
          </a:xfrm>
          <a:prstGeom prst="ellipse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863239-FC4D-1051-5ED9-E653DFB42A0B}"/>
              </a:ext>
            </a:extLst>
          </p:cNvPr>
          <p:cNvSpPr/>
          <p:nvPr/>
        </p:nvSpPr>
        <p:spPr>
          <a:xfrm>
            <a:off x="3538969" y="3729470"/>
            <a:ext cx="213014" cy="16971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322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Enrichment analysis : computing enrichment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0C8C9-D420-AEE2-6081-898ABEA5D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1217036"/>
            <a:ext cx="7981950" cy="5133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6C331-8076-41E5-E9D2-22E6506947C6}"/>
              </a:ext>
            </a:extLst>
          </p:cNvPr>
          <p:cNvSpPr txBox="1"/>
          <p:nvPr/>
        </p:nvSpPr>
        <p:spPr>
          <a:xfrm>
            <a:off x="5436571" y="1600571"/>
            <a:ext cx="43997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Enrichment Score (ES): curve maximum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CA01E-69FD-7B7E-0347-9861C6518F1B}"/>
              </a:ext>
            </a:extLst>
          </p:cNvPr>
          <p:cNvSpPr txBox="1"/>
          <p:nvPr/>
        </p:nvSpPr>
        <p:spPr>
          <a:xfrm>
            <a:off x="2734934" y="2639661"/>
            <a:ext cx="103135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Leading</a:t>
            </a:r>
          </a:p>
          <a:p>
            <a:r>
              <a:rPr lang="en-US" sz="2000" dirty="0"/>
              <a:t>Edge</a:t>
            </a:r>
          </a:p>
          <a:p>
            <a:r>
              <a:rPr lang="en-US" sz="2000" dirty="0"/>
              <a:t>genes</a:t>
            </a:r>
            <a:endParaRPr lang="en-US" dirty="0">
              <a:solidFill>
                <a:srgbClr val="1E223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2494B3-A309-A3FB-AF75-54D8C48F8169}"/>
              </a:ext>
            </a:extLst>
          </p:cNvPr>
          <p:cNvSpPr/>
          <p:nvPr/>
        </p:nvSpPr>
        <p:spPr>
          <a:xfrm>
            <a:off x="2673062" y="2638425"/>
            <a:ext cx="1018307" cy="1927512"/>
          </a:xfrm>
          <a:prstGeom prst="rect">
            <a:avLst/>
          </a:prstGeom>
          <a:solidFill>
            <a:srgbClr val="F7D12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78C2E-6FF0-A5F9-8F68-36FB132D58AF}"/>
              </a:ext>
            </a:extLst>
          </p:cNvPr>
          <p:cNvSpPr/>
          <p:nvPr/>
        </p:nvSpPr>
        <p:spPr>
          <a:xfrm flipH="1">
            <a:off x="3687040" y="1698915"/>
            <a:ext cx="64078" cy="28367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DF0D85-473F-BED1-7730-15E88F25F593}"/>
              </a:ext>
            </a:extLst>
          </p:cNvPr>
          <p:cNvCxnSpPr/>
          <p:nvPr/>
        </p:nvCxnSpPr>
        <p:spPr>
          <a:xfrm>
            <a:off x="3746789" y="1737879"/>
            <a:ext cx="1693718" cy="225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1837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Enrichment analysis : computing enrichment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0C8C9-D420-AEE2-6081-898ABEA5D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1217036"/>
            <a:ext cx="7981950" cy="5133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6C331-8076-41E5-E9D2-22E6506947C6}"/>
              </a:ext>
            </a:extLst>
          </p:cNvPr>
          <p:cNvSpPr txBox="1"/>
          <p:nvPr/>
        </p:nvSpPr>
        <p:spPr>
          <a:xfrm>
            <a:off x="5436571" y="1600571"/>
            <a:ext cx="13777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ES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78C2E-6FF0-A5F9-8F68-36FB132D58AF}"/>
              </a:ext>
            </a:extLst>
          </p:cNvPr>
          <p:cNvSpPr/>
          <p:nvPr/>
        </p:nvSpPr>
        <p:spPr>
          <a:xfrm flipH="1">
            <a:off x="3687040" y="1698915"/>
            <a:ext cx="64078" cy="28367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DF0D85-473F-BED1-7730-15E88F25F593}"/>
              </a:ext>
            </a:extLst>
          </p:cNvPr>
          <p:cNvCxnSpPr/>
          <p:nvPr/>
        </p:nvCxnSpPr>
        <p:spPr>
          <a:xfrm>
            <a:off x="3746789" y="1737879"/>
            <a:ext cx="1693718" cy="225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F776DA-19F8-B9B9-805E-0EC3F2C96AB3}"/>
              </a:ext>
            </a:extLst>
          </p:cNvPr>
          <p:cNvSpPr txBox="1"/>
          <p:nvPr/>
        </p:nvSpPr>
        <p:spPr>
          <a:xfrm>
            <a:off x="7439556" y="1082846"/>
            <a:ext cx="445944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Subramanian et al. 2005: </a:t>
            </a:r>
            <a:endParaRPr lang="en-US"/>
          </a:p>
          <a:p>
            <a:r>
              <a:rPr lang="en-US" dirty="0"/>
              <a:t> normalization by comparison with </a:t>
            </a:r>
          </a:p>
          <a:p>
            <a:r>
              <a:rPr lang="en-US" dirty="0"/>
              <a:t> many gene-label permuted sets</a:t>
            </a:r>
          </a:p>
          <a:p>
            <a:endParaRPr lang="en-US" dirty="0"/>
          </a:p>
          <a:p>
            <a:r>
              <a:rPr lang="en-US" dirty="0"/>
              <a:t>Korotkevich et al. 2021 : </a:t>
            </a:r>
            <a:r>
              <a:rPr lang="en-US" dirty="0" err="1"/>
              <a:t>fGSEA</a:t>
            </a:r>
          </a:p>
          <a:p>
            <a:r>
              <a:rPr lang="en-US" dirty="0"/>
              <a:t> normalization with parallel evaluation +</a:t>
            </a:r>
          </a:p>
          <a:p>
            <a:r>
              <a:rPr lang="en-US" dirty="0"/>
              <a:t>  score heuristic +</a:t>
            </a:r>
          </a:p>
          <a:p>
            <a:r>
              <a:rPr lang="en-US" dirty="0"/>
              <a:t>  refinement of low p-values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135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Enrichment 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591EC-0660-097E-8D27-CE8DD10F2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000" dirty="0">
                <a:solidFill>
                  <a:srgbClr val="1E2232"/>
                </a:solidFill>
                <a:ea typeface="+mn-lt"/>
                <a:cs typeface="+mn-lt"/>
              </a:rPr>
              <a:t>What to do with your list of differentially expressed gene?</a:t>
            </a:r>
          </a:p>
          <a:p>
            <a:pPr marL="342900" indent="-342900">
              <a:lnSpc>
                <a:spcPct val="100000"/>
              </a:lnSpc>
              <a:spcBef>
                <a:spcPts val="561"/>
              </a:spcBef>
              <a:buChar char="•"/>
            </a:pPr>
            <a:r>
              <a:rPr lang="en-US" sz="2000" dirty="0">
                <a:solidFill>
                  <a:srgbClr val="1E2232"/>
                </a:solidFill>
                <a:ea typeface="+mn-lt"/>
                <a:cs typeface="+mn-lt"/>
              </a:rPr>
              <a:t>Interpretation can be difficult, especially if many genes are DE</a:t>
            </a:r>
          </a:p>
        </p:txBody>
      </p:sp>
    </p:spTree>
    <p:extLst>
      <p:ext uri="{BB962C8B-B14F-4D97-AF65-F5344CB8AC3E}">
        <p14:creationId xmlns:p14="http://schemas.microsoft.com/office/powerpoint/2010/main" val="30830012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Enrichment analysis : computing enrichment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0C8C9-D420-AEE2-6081-898ABEA5D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1217036"/>
            <a:ext cx="7981950" cy="5133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6C331-8076-41E5-E9D2-22E6506947C6}"/>
              </a:ext>
            </a:extLst>
          </p:cNvPr>
          <p:cNvSpPr txBox="1"/>
          <p:nvPr/>
        </p:nvSpPr>
        <p:spPr>
          <a:xfrm>
            <a:off x="5436571" y="1600571"/>
            <a:ext cx="13777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ES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78C2E-6FF0-A5F9-8F68-36FB132D58AF}"/>
              </a:ext>
            </a:extLst>
          </p:cNvPr>
          <p:cNvSpPr/>
          <p:nvPr/>
        </p:nvSpPr>
        <p:spPr>
          <a:xfrm flipH="1">
            <a:off x="3687040" y="1698915"/>
            <a:ext cx="64078" cy="28367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DF0D85-473F-BED1-7730-15E88F25F593}"/>
              </a:ext>
            </a:extLst>
          </p:cNvPr>
          <p:cNvCxnSpPr/>
          <p:nvPr/>
        </p:nvCxnSpPr>
        <p:spPr>
          <a:xfrm>
            <a:off x="3746789" y="1737879"/>
            <a:ext cx="1693718" cy="225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F776DA-19F8-B9B9-805E-0EC3F2C96AB3}"/>
              </a:ext>
            </a:extLst>
          </p:cNvPr>
          <p:cNvSpPr txBox="1"/>
          <p:nvPr/>
        </p:nvSpPr>
        <p:spPr>
          <a:xfrm>
            <a:off x="7439556" y="1082846"/>
            <a:ext cx="445944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Subramanian et al. 2005: </a:t>
            </a:r>
            <a:endParaRPr lang="en-US"/>
          </a:p>
          <a:p>
            <a:r>
              <a:rPr lang="en-US" dirty="0"/>
              <a:t> normalization by comparison with </a:t>
            </a:r>
          </a:p>
          <a:p>
            <a:r>
              <a:rPr lang="en-US" dirty="0"/>
              <a:t> many gene-label permuted sets</a:t>
            </a:r>
          </a:p>
          <a:p>
            <a:endParaRPr lang="en-US" dirty="0"/>
          </a:p>
          <a:p>
            <a:r>
              <a:rPr lang="en-US" dirty="0"/>
              <a:t>Korotkevich et al. 2021 : </a:t>
            </a:r>
            <a:r>
              <a:rPr lang="en-US" dirty="0" err="1"/>
              <a:t>fGSEA</a:t>
            </a:r>
          </a:p>
          <a:p>
            <a:r>
              <a:rPr lang="en-US" dirty="0"/>
              <a:t> normalization with parallel evaluation +</a:t>
            </a:r>
          </a:p>
          <a:p>
            <a:r>
              <a:rPr lang="en-US" dirty="0"/>
              <a:t>  score heuristic +</a:t>
            </a:r>
          </a:p>
          <a:p>
            <a:r>
              <a:rPr lang="en-US" dirty="0"/>
              <a:t>  refinement of low p-values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8473A-E6DA-4947-EE4D-66FC243BFEFB}"/>
              </a:ext>
            </a:extLst>
          </p:cNvPr>
          <p:cNvSpPr txBox="1"/>
          <p:nvPr/>
        </p:nvSpPr>
        <p:spPr>
          <a:xfrm>
            <a:off x="9919712" y="3428558"/>
            <a:ext cx="190409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~100x faster</a:t>
            </a:r>
          </a:p>
          <a:p>
            <a:r>
              <a:rPr lang="en-US" dirty="0"/>
              <a:t>Default in </a:t>
            </a:r>
            <a:r>
              <a:rPr lang="en-US" err="1"/>
              <a:t>clusterProfiler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85837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Enrichment analysis : computing enrichment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DFD57-93E0-6AFE-363F-18CEAEDCC415}"/>
              </a:ext>
            </a:extLst>
          </p:cNvPr>
          <p:cNvSpPr txBox="1"/>
          <p:nvPr/>
        </p:nvSpPr>
        <p:spPr>
          <a:xfrm>
            <a:off x="1217468" y="975013"/>
            <a:ext cx="9912926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323232"/>
                </a:solidFill>
              </a:rPr>
              <a:t>Many more methods or implementations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323232"/>
                </a:solidFill>
              </a:rPr>
              <a:t>Signaling Pathway Impact </a:t>
            </a:r>
            <a:r>
              <a:rPr lang="en-US" sz="2800">
                <a:solidFill>
                  <a:srgbClr val="323232"/>
                </a:solidFill>
              </a:rPr>
              <a:t>Analysis</a:t>
            </a:r>
            <a:endParaRPr lang="en-US">
              <a:solidFill>
                <a:srgbClr val="323232"/>
              </a:solidFill>
              <a:cs typeface="Arial"/>
            </a:endParaRPr>
          </a:p>
          <a:p>
            <a:pPr lvl="1"/>
            <a:r>
              <a:rPr lang="en-US" sz="2400" b="1" dirty="0">
                <a:solidFill>
                  <a:srgbClr val="323232"/>
                </a:solidFill>
                <a:latin typeface="Corbel"/>
                <a:cs typeface="Arial"/>
                <a:hlinkClick r:id="rId3"/>
              </a:rPr>
              <a:t> </a:t>
            </a:r>
            <a:r>
              <a:rPr lang="en-US" sz="2400" b="1" dirty="0">
                <a:solidFill>
                  <a:srgbClr val="323232"/>
                </a:solidFill>
                <a:latin typeface="Corbe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 https://bioconductor.org/packages/release/bioc/html/SPIA.html</a:t>
            </a:r>
            <a:endParaRPr lang="en-US" sz="2400" dirty="0">
              <a:solidFill>
                <a:srgbClr val="323232"/>
              </a:solidFill>
              <a:latin typeface="Corbel"/>
              <a:cs typeface="Arial"/>
            </a:endParaRPr>
          </a:p>
          <a:p>
            <a:pPr lvl="1"/>
            <a:endParaRPr lang="en-US" sz="2800" dirty="0">
              <a:solidFill>
                <a:srgbClr val="323232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323232"/>
                </a:solidFill>
              </a:rPr>
              <a:t>ISMARA (TF-based)</a:t>
            </a:r>
          </a:p>
          <a:p>
            <a:pPr lvl="1"/>
            <a:r>
              <a:rPr lang="en-US" sz="2400" dirty="0">
                <a:solidFill>
                  <a:srgbClr val="323232"/>
                </a:solidFill>
              </a:rPr>
              <a:t>  ismara.unibas.ch/mara</a:t>
            </a:r>
          </a:p>
        </p:txBody>
      </p:sp>
    </p:spTree>
    <p:extLst>
      <p:ext uri="{BB962C8B-B14F-4D97-AF65-F5344CB8AC3E}">
        <p14:creationId xmlns:p14="http://schemas.microsoft.com/office/powerpoint/2010/main" val="7863311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08FD-7424-0010-8E8A-4B125279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>
                <a:ea typeface="Verdana"/>
                <a:cs typeface="Gill Sans"/>
              </a:rPr>
              <a:t>Practical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256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5A16-C0AF-A499-7C5C-1FEC9C8F7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ea typeface="Verdana"/>
              </a:rPr>
              <a:t>Thank you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4C7F0-2B33-8266-8173-C8D18A1B4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487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Enrichment 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591EC-0660-097E-8D27-CE8DD10F2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000" dirty="0">
                <a:solidFill>
                  <a:srgbClr val="1E2232"/>
                </a:solidFill>
                <a:ea typeface="+mn-lt"/>
                <a:cs typeface="+mn-lt"/>
              </a:rPr>
              <a:t>What to do with your list of differentially expressed gene?</a:t>
            </a:r>
          </a:p>
          <a:p>
            <a:pPr marL="342900" indent="-342900">
              <a:lnSpc>
                <a:spcPct val="100000"/>
              </a:lnSpc>
              <a:spcBef>
                <a:spcPts val="561"/>
              </a:spcBef>
              <a:buChar char="•"/>
            </a:pPr>
            <a:r>
              <a:rPr lang="en-US" sz="2000" dirty="0">
                <a:solidFill>
                  <a:srgbClr val="1E2232"/>
                </a:solidFill>
                <a:ea typeface="+mn-lt"/>
                <a:cs typeface="+mn-lt"/>
              </a:rPr>
              <a:t>Interpretation can be difficult, especially if many genes are 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C460C-ABCD-A493-DD81-A2875E01D0BE}"/>
              </a:ext>
            </a:extLst>
          </p:cNvPr>
          <p:cNvSpPr txBox="1"/>
          <p:nvPr/>
        </p:nvSpPr>
        <p:spPr>
          <a:xfrm>
            <a:off x="2760722" y="3825994"/>
            <a:ext cx="168679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DE</a:t>
            </a:r>
          </a:p>
          <a:p>
            <a:pPr algn="ctr"/>
            <a:r>
              <a:rPr lang="en-US" sz="2800" dirty="0"/>
              <a:t>genes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924D14-52E6-7CF2-F38C-CC3101AC650A}"/>
              </a:ext>
            </a:extLst>
          </p:cNvPr>
          <p:cNvSpPr txBox="1"/>
          <p:nvPr/>
        </p:nvSpPr>
        <p:spPr>
          <a:xfrm>
            <a:off x="7419312" y="3185220"/>
            <a:ext cx="349654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ENRICHED</a:t>
            </a:r>
            <a:endParaRPr lang="en-US" b="1"/>
          </a:p>
          <a:p>
            <a:pPr algn="ctr"/>
            <a:r>
              <a:rPr lang="en-US" sz="2800" dirty="0"/>
              <a:t>Biological function</a:t>
            </a:r>
            <a:endParaRPr lang="en-US" dirty="0"/>
          </a:p>
          <a:p>
            <a:pPr algn="ctr"/>
            <a:r>
              <a:rPr lang="en-US" sz="2800" dirty="0"/>
              <a:t>Pathway</a:t>
            </a:r>
          </a:p>
          <a:p>
            <a:pPr algn="ctr"/>
            <a:r>
              <a:rPr lang="en-US" sz="2800" dirty="0"/>
              <a:t>TF</a:t>
            </a:r>
          </a:p>
          <a:p>
            <a:pPr algn="ctr"/>
            <a:r>
              <a:rPr lang="en-US" sz="2800" dirty="0"/>
              <a:t>...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5C862D6-1190-5421-5C56-E6FBB70CE1A7}"/>
              </a:ext>
            </a:extLst>
          </p:cNvPr>
          <p:cNvSpPr/>
          <p:nvPr/>
        </p:nvSpPr>
        <p:spPr>
          <a:xfrm>
            <a:off x="4883762" y="4065582"/>
            <a:ext cx="2415817" cy="4846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785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Enrichment 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591EC-0660-097E-8D27-CE8DD10F2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000" dirty="0">
                <a:solidFill>
                  <a:srgbClr val="1E2232"/>
                </a:solidFill>
                <a:ea typeface="+mn-lt"/>
                <a:cs typeface="+mn-lt"/>
              </a:rPr>
              <a:t>What to do with your list of differentially expressed gene?</a:t>
            </a:r>
          </a:p>
          <a:p>
            <a:pPr marL="342900" indent="-342900">
              <a:lnSpc>
                <a:spcPct val="100000"/>
              </a:lnSpc>
              <a:spcBef>
                <a:spcPts val="561"/>
              </a:spcBef>
              <a:buChar char="•"/>
            </a:pPr>
            <a:r>
              <a:rPr lang="en-US" sz="2000" dirty="0">
                <a:solidFill>
                  <a:srgbClr val="1E2232"/>
                </a:solidFill>
                <a:ea typeface="+mn-lt"/>
                <a:cs typeface="+mn-lt"/>
              </a:rPr>
              <a:t>Interpretation can be difficult, especially if many genes are 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C460C-ABCD-A493-DD81-A2875E01D0BE}"/>
              </a:ext>
            </a:extLst>
          </p:cNvPr>
          <p:cNvSpPr txBox="1"/>
          <p:nvPr/>
        </p:nvSpPr>
        <p:spPr>
          <a:xfrm>
            <a:off x="2760722" y="3825994"/>
            <a:ext cx="168679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DE</a:t>
            </a:r>
          </a:p>
          <a:p>
            <a:pPr algn="ctr"/>
            <a:r>
              <a:rPr lang="en-US" sz="2800" dirty="0"/>
              <a:t>genes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924D14-52E6-7CF2-F38C-CC3101AC650A}"/>
              </a:ext>
            </a:extLst>
          </p:cNvPr>
          <p:cNvSpPr txBox="1"/>
          <p:nvPr/>
        </p:nvSpPr>
        <p:spPr>
          <a:xfrm>
            <a:off x="7419312" y="3185220"/>
            <a:ext cx="349654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ENRICHED</a:t>
            </a:r>
            <a:endParaRPr lang="en-US" b="1"/>
          </a:p>
          <a:p>
            <a:pPr algn="ctr"/>
            <a:r>
              <a:rPr lang="en-US" sz="2800" dirty="0">
                <a:solidFill>
                  <a:srgbClr val="C00000"/>
                </a:solidFill>
              </a:rPr>
              <a:t>Biological function</a:t>
            </a:r>
            <a:endParaRPr lang="en-US">
              <a:solidFill>
                <a:srgbClr val="C00000"/>
              </a:solidFill>
            </a:endParaRPr>
          </a:p>
          <a:p>
            <a:pPr algn="ctr"/>
            <a:r>
              <a:rPr lang="en-US" sz="2800" dirty="0">
                <a:solidFill>
                  <a:srgbClr val="C00000"/>
                </a:solidFill>
              </a:rPr>
              <a:t>Pathway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</a:rPr>
              <a:t>TF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</a:rPr>
              <a:t>...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5C862D6-1190-5421-5C56-E6FBB70CE1A7}"/>
              </a:ext>
            </a:extLst>
          </p:cNvPr>
          <p:cNvSpPr/>
          <p:nvPr/>
        </p:nvSpPr>
        <p:spPr>
          <a:xfrm>
            <a:off x="4883762" y="4065582"/>
            <a:ext cx="2415817" cy="4846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431EC-8D4B-D855-F9D0-9944ADB62E54}"/>
              </a:ext>
            </a:extLst>
          </p:cNvPr>
          <p:cNvSpPr txBox="1"/>
          <p:nvPr/>
        </p:nvSpPr>
        <p:spPr>
          <a:xfrm>
            <a:off x="5509423" y="4545411"/>
            <a:ext cx="1167245" cy="408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rgbClr val="C00000"/>
                </a:solidFill>
              </a:rPr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25612731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Enrichment 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591EC-0660-097E-8D27-CE8DD10F2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000" dirty="0">
                <a:solidFill>
                  <a:srgbClr val="1E2232"/>
                </a:solidFill>
                <a:ea typeface="+mn-lt"/>
                <a:cs typeface="+mn-lt"/>
              </a:rPr>
              <a:t>What to do with your list of differentially expressed gene?</a:t>
            </a:r>
          </a:p>
          <a:p>
            <a:pPr marL="342900" indent="-342900">
              <a:lnSpc>
                <a:spcPct val="100000"/>
              </a:lnSpc>
              <a:spcBef>
                <a:spcPts val="561"/>
              </a:spcBef>
              <a:buChar char="•"/>
            </a:pPr>
            <a:r>
              <a:rPr lang="en-US" sz="2000" dirty="0">
                <a:solidFill>
                  <a:srgbClr val="1E2232"/>
                </a:solidFill>
                <a:ea typeface="+mn-lt"/>
                <a:cs typeface="+mn-lt"/>
              </a:rPr>
              <a:t>Interpretation can be difficult, especially if many genes are 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C460C-ABCD-A493-DD81-A2875E01D0BE}"/>
              </a:ext>
            </a:extLst>
          </p:cNvPr>
          <p:cNvSpPr txBox="1"/>
          <p:nvPr/>
        </p:nvSpPr>
        <p:spPr>
          <a:xfrm>
            <a:off x="2760722" y="3825994"/>
            <a:ext cx="168679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DE</a:t>
            </a:r>
          </a:p>
          <a:p>
            <a:pPr algn="ctr"/>
            <a:r>
              <a:rPr lang="en-US" sz="2800" dirty="0"/>
              <a:t>genes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924D14-52E6-7CF2-F38C-CC3101AC650A}"/>
              </a:ext>
            </a:extLst>
          </p:cNvPr>
          <p:cNvSpPr txBox="1"/>
          <p:nvPr/>
        </p:nvSpPr>
        <p:spPr>
          <a:xfrm>
            <a:off x="7419312" y="3185220"/>
            <a:ext cx="349654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ENRICHED</a:t>
            </a:r>
            <a:endParaRPr lang="en-US" b="1">
              <a:solidFill>
                <a:srgbClr val="C00000"/>
              </a:solidFill>
            </a:endParaRPr>
          </a:p>
          <a:p>
            <a:pPr algn="ctr"/>
            <a:r>
              <a:rPr lang="en-US" sz="2800" dirty="0"/>
              <a:t>Biological function</a:t>
            </a:r>
            <a:endParaRPr lang="en-US" dirty="0"/>
          </a:p>
          <a:p>
            <a:pPr algn="ctr"/>
            <a:r>
              <a:rPr lang="en-US" sz="2800" dirty="0"/>
              <a:t>Pathway</a:t>
            </a:r>
          </a:p>
          <a:p>
            <a:pPr algn="ctr"/>
            <a:r>
              <a:rPr lang="en-US" sz="2800" dirty="0"/>
              <a:t>TF</a:t>
            </a:r>
          </a:p>
          <a:p>
            <a:pPr algn="ctr"/>
            <a:r>
              <a:rPr lang="en-US" sz="2800" dirty="0"/>
              <a:t>...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5C862D6-1190-5421-5C56-E6FBB70CE1A7}"/>
              </a:ext>
            </a:extLst>
          </p:cNvPr>
          <p:cNvSpPr/>
          <p:nvPr/>
        </p:nvSpPr>
        <p:spPr>
          <a:xfrm>
            <a:off x="4883762" y="4065582"/>
            <a:ext cx="2415817" cy="4846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2FFA7-1CB3-527A-9681-B202B2652578}"/>
              </a:ext>
            </a:extLst>
          </p:cNvPr>
          <p:cNvSpPr txBox="1"/>
          <p:nvPr/>
        </p:nvSpPr>
        <p:spPr>
          <a:xfrm>
            <a:off x="10185332" y="3021411"/>
            <a:ext cx="1167245" cy="408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rgbClr val="C00000"/>
                </a:solidFill>
              </a:rPr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1606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Enrichment analysis : mapping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591EC-0660-097E-8D27-CE8DD10F2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dirty="0">
                <a:solidFill>
                  <a:srgbClr val="1E2232"/>
                </a:solidFill>
                <a:ea typeface="+mn-lt"/>
                <a:cs typeface="+mn-lt"/>
              </a:rPr>
              <a:t>Regrouping genes together in meaningful sets</a:t>
            </a:r>
          </a:p>
          <a:p>
            <a:pPr marL="342900" indent="-342900">
              <a:lnSpc>
                <a:spcPct val="100000"/>
              </a:lnSpc>
              <a:spcBef>
                <a:spcPts val="561"/>
              </a:spcBef>
              <a:buChar char="•"/>
            </a:pPr>
            <a:r>
              <a:rPr lang="en-US" sz="2800" dirty="0">
                <a:solidFill>
                  <a:srgbClr val="1E2232"/>
                </a:solidFill>
                <a:ea typeface="+mn-lt"/>
                <a:cs typeface="+mn-lt"/>
              </a:rPr>
              <a:t>Same pathway</a:t>
            </a:r>
          </a:p>
          <a:p>
            <a:pPr marL="342900" indent="-342900">
              <a:lnSpc>
                <a:spcPct val="100000"/>
              </a:lnSpc>
              <a:spcBef>
                <a:spcPts val="561"/>
              </a:spcBef>
              <a:buChar char="•"/>
            </a:pPr>
            <a:r>
              <a:rPr lang="en-US" sz="2800" dirty="0">
                <a:solidFill>
                  <a:srgbClr val="1E2232"/>
                </a:solidFill>
                <a:ea typeface="+mn-lt"/>
                <a:cs typeface="+mn-lt"/>
              </a:rPr>
              <a:t>Same location in the cell</a:t>
            </a:r>
          </a:p>
          <a:p>
            <a:pPr marL="342900" indent="-342900">
              <a:lnSpc>
                <a:spcPct val="100000"/>
              </a:lnSpc>
              <a:spcBef>
                <a:spcPts val="561"/>
              </a:spcBef>
              <a:buChar char="•"/>
            </a:pPr>
            <a:r>
              <a:rPr lang="en-US" sz="2800" dirty="0">
                <a:solidFill>
                  <a:srgbClr val="1E2232"/>
                </a:solidFill>
                <a:ea typeface="+mn-lt"/>
                <a:cs typeface="+mn-lt"/>
              </a:rPr>
              <a:t>Same molecular function</a:t>
            </a:r>
          </a:p>
          <a:p>
            <a:pPr marL="342900" indent="-342900">
              <a:lnSpc>
                <a:spcPct val="100000"/>
              </a:lnSpc>
              <a:spcBef>
                <a:spcPts val="561"/>
              </a:spcBef>
              <a:buChar char="•"/>
            </a:pPr>
            <a:r>
              <a:rPr lang="en-US" sz="2800" dirty="0">
                <a:solidFill>
                  <a:srgbClr val="1E2232"/>
                </a:solidFill>
                <a:ea typeface="+mn-lt"/>
                <a:cs typeface="+mn-lt"/>
              </a:rPr>
              <a:t>…</a:t>
            </a:r>
          </a:p>
          <a:p>
            <a:pPr marL="342900" indent="-342900">
              <a:lnSpc>
                <a:spcPct val="100000"/>
              </a:lnSpc>
              <a:spcBef>
                <a:spcPts val="561"/>
              </a:spcBef>
              <a:buChar char="•"/>
            </a:pPr>
            <a:endParaRPr lang="en-US" sz="2000" dirty="0">
              <a:solidFill>
                <a:srgbClr val="1E2232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561"/>
              </a:spcBef>
              <a:buChar char="•"/>
            </a:pPr>
            <a:endParaRPr lang="en-US" sz="2000" dirty="0">
              <a:solidFill>
                <a:srgbClr val="1E2232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85799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Enrichment analysis : mapping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591EC-0660-097E-8D27-CE8DD10F2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561"/>
              </a:spcBef>
              <a:buFont typeface="Arial"/>
              <a:buChar char="•"/>
            </a:pPr>
            <a:r>
              <a:rPr lang="en-US" sz="2800">
                <a:solidFill>
                  <a:srgbClr val="1E2232"/>
                </a:solidFill>
                <a:ea typeface="+mn-lt"/>
                <a:cs typeface="+mn-lt"/>
              </a:rPr>
              <a:t>Gene Ontologies</a:t>
            </a:r>
            <a:endParaRPr lang="en-US" sz="2800" dirty="0">
              <a:solidFill>
                <a:srgbClr val="1E2232"/>
              </a:solidFill>
              <a:ea typeface="+mn-lt"/>
              <a:cs typeface="+mn-lt"/>
            </a:endParaRPr>
          </a:p>
          <a:p>
            <a:pPr marL="457200" indent="-457200">
              <a:lnSpc>
                <a:spcPct val="100000"/>
              </a:lnSpc>
              <a:spcBef>
                <a:spcPts val="561"/>
              </a:spcBef>
              <a:buFont typeface="Arial"/>
              <a:buChar char="•"/>
            </a:pPr>
            <a:r>
              <a:rPr lang="en-US" sz="2800" dirty="0" err="1">
                <a:solidFill>
                  <a:srgbClr val="1E2232"/>
                </a:solidFill>
                <a:ea typeface="+mn-lt"/>
                <a:cs typeface="+mn-lt"/>
              </a:rPr>
              <a:t>Reactome</a:t>
            </a:r>
          </a:p>
          <a:p>
            <a:pPr marL="457200" indent="-457200">
              <a:lnSpc>
                <a:spcPct val="100000"/>
              </a:lnSpc>
              <a:spcBef>
                <a:spcPts val="561"/>
              </a:spcBef>
              <a:buFont typeface="Arial"/>
              <a:buChar char="•"/>
            </a:pPr>
            <a:r>
              <a:rPr lang="en-US" sz="2800" dirty="0">
                <a:solidFill>
                  <a:srgbClr val="1E2232"/>
                </a:solidFill>
                <a:ea typeface="+mn-lt"/>
                <a:cs typeface="+mn-lt"/>
              </a:rPr>
              <a:t>KEGG</a:t>
            </a:r>
          </a:p>
          <a:p>
            <a:pPr marL="457200" indent="-457200">
              <a:lnSpc>
                <a:spcPct val="100000"/>
              </a:lnSpc>
              <a:spcBef>
                <a:spcPts val="561"/>
              </a:spcBef>
              <a:buFont typeface="Arial"/>
              <a:buChar char="•"/>
            </a:pPr>
            <a:r>
              <a:rPr lang="en-US" sz="2800" err="1">
                <a:solidFill>
                  <a:srgbClr val="1E2232"/>
                </a:solidFill>
                <a:ea typeface="+mn-lt"/>
                <a:cs typeface="+mn-lt"/>
              </a:rPr>
              <a:t>MSigDB</a:t>
            </a:r>
            <a:endParaRPr lang="en-US" sz="2800" dirty="0" err="1">
              <a:solidFill>
                <a:srgbClr val="1E2232"/>
              </a:solidFill>
              <a:ea typeface="+mn-lt"/>
              <a:cs typeface="+mn-lt"/>
            </a:endParaRPr>
          </a:p>
          <a:p>
            <a:pPr marL="457200" indent="-457200">
              <a:lnSpc>
                <a:spcPct val="100000"/>
              </a:lnSpc>
              <a:spcBef>
                <a:spcPts val="561"/>
              </a:spcBef>
              <a:buFont typeface="Arial"/>
              <a:buChar char="•"/>
            </a:pPr>
            <a:r>
              <a:rPr lang="en-US" sz="2800">
                <a:solidFill>
                  <a:srgbClr val="1E2232"/>
                </a:solidFill>
                <a:ea typeface="+mn-lt"/>
                <a:cs typeface="+mn-lt"/>
              </a:rPr>
              <a:t>Custom set</a:t>
            </a:r>
            <a:endParaRPr lang="en-US" sz="2800" dirty="0">
              <a:solidFill>
                <a:srgbClr val="1E2232"/>
              </a:solidFill>
              <a:ea typeface="+mn-lt"/>
              <a:cs typeface="+mn-lt"/>
            </a:endParaRPr>
          </a:p>
          <a:p>
            <a:pPr marL="457200" indent="-457200">
              <a:lnSpc>
                <a:spcPct val="100000"/>
              </a:lnSpc>
              <a:spcBef>
                <a:spcPts val="561"/>
              </a:spcBef>
              <a:buFont typeface="Arial"/>
              <a:buChar char="•"/>
            </a:pPr>
            <a:r>
              <a:rPr lang="en-US" sz="2800" dirty="0">
                <a:solidFill>
                  <a:srgbClr val="1E2232"/>
                </a:solidFill>
                <a:ea typeface="+mn-lt"/>
                <a:cs typeface="+mn-lt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9812447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Enrichment analysis : mapping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591EC-0660-097E-8D27-CE8DD10F2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dirty="0">
                <a:solidFill>
                  <a:srgbClr val="1E2232"/>
                </a:solidFill>
                <a:ea typeface="+mn-lt"/>
                <a:cs typeface="+mn-lt"/>
              </a:rPr>
              <a:t>Gene Ontologies </a:t>
            </a:r>
            <a:r>
              <a:rPr lang="en-US" sz="2800" dirty="0">
                <a:solidFill>
                  <a:srgbClr val="1E2232"/>
                </a:solidFill>
                <a:ea typeface="+mn-lt"/>
                <a:cs typeface="+mn-lt"/>
                <a:hlinkClick r:id="rId3"/>
              </a:rPr>
              <a:t>geneontology.org</a:t>
            </a:r>
            <a:endParaRPr lang="en-US" sz="2800" dirty="0">
              <a:solidFill>
                <a:srgbClr val="1E2232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dirty="0">
                <a:solidFill>
                  <a:srgbClr val="1E2232"/>
                </a:solidFill>
                <a:ea typeface="+mn-lt"/>
                <a:cs typeface="+mn-lt"/>
              </a:rPr>
              <a:t>3 domains of nested  terms:</a:t>
            </a:r>
          </a:p>
          <a:p>
            <a:pPr marL="457200" indent="-457200">
              <a:lnSpc>
                <a:spcPct val="100000"/>
              </a:lnSpc>
              <a:spcBef>
                <a:spcPts val="561"/>
              </a:spcBef>
              <a:buFont typeface="Arial"/>
              <a:buChar char="•"/>
            </a:pPr>
            <a:r>
              <a:rPr lang="en-US" sz="2800" dirty="0">
                <a:solidFill>
                  <a:srgbClr val="1E2232"/>
                </a:solidFill>
                <a:ea typeface="+mn-lt"/>
                <a:cs typeface="+mn-lt"/>
              </a:rPr>
              <a:t>Molecular Function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561"/>
              </a:spcBef>
              <a:buFont typeface="Arial"/>
              <a:buChar char="•"/>
            </a:pPr>
            <a:r>
              <a:rPr lang="en-US" sz="2800" dirty="0">
                <a:solidFill>
                  <a:srgbClr val="1E2232"/>
                </a:solidFill>
                <a:ea typeface="+mn-lt"/>
                <a:cs typeface="+mn-lt"/>
              </a:rPr>
              <a:t>Cellular Component</a:t>
            </a:r>
          </a:p>
          <a:p>
            <a:pPr marL="457200" indent="-457200">
              <a:lnSpc>
                <a:spcPct val="100000"/>
              </a:lnSpc>
              <a:spcBef>
                <a:spcPts val="561"/>
              </a:spcBef>
              <a:buFont typeface="Arial"/>
              <a:buChar char="•"/>
            </a:pPr>
            <a:r>
              <a:rPr lang="en-US" sz="2800" dirty="0">
                <a:solidFill>
                  <a:srgbClr val="1E2232"/>
                </a:solidFill>
                <a:ea typeface="+mn-lt"/>
                <a:cs typeface="+mn-lt"/>
              </a:rPr>
              <a:t>Biological Process</a:t>
            </a:r>
          </a:p>
        </p:txBody>
      </p:sp>
      <p:pic>
        <p:nvPicPr>
          <p:cNvPr id="4" name="Picture 3" descr="A diagram of a biosynthesis&#10;&#10;Description automatically generated">
            <a:extLst>
              <a:ext uri="{FF2B5EF4-FFF2-40B4-BE49-F238E27FC236}">
                <a16:creationId xmlns:a16="http://schemas.microsoft.com/office/drawing/2014/main" id="{89897D0A-CB73-08A2-2A8A-222801CAF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198" y="1455161"/>
            <a:ext cx="44386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517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Enrichment analysis : mapping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028628-D703-DACD-15DA-40543920B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568" y="797070"/>
            <a:ext cx="12382500" cy="8883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A7822A-5B86-3547-48AF-F296F28392A1}"/>
              </a:ext>
            </a:extLst>
          </p:cNvPr>
          <p:cNvSpPr txBox="1"/>
          <p:nvPr/>
        </p:nvSpPr>
        <p:spPr>
          <a:xfrm>
            <a:off x="636494" y="1057835"/>
            <a:ext cx="24115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/>
              <a:t>reactome.org</a:t>
            </a:r>
          </a:p>
        </p:txBody>
      </p:sp>
    </p:spTree>
    <p:extLst>
      <p:ext uri="{BB962C8B-B14F-4D97-AF65-F5344CB8AC3E}">
        <p14:creationId xmlns:p14="http://schemas.microsoft.com/office/powerpoint/2010/main" val="550711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lobal theme">
  <a:themeElements>
    <a:clrScheme name="SIB">
      <a:dk1>
        <a:srgbClr val="1E2232"/>
      </a:dk1>
      <a:lt1>
        <a:srgbClr val="FFFFFF"/>
      </a:lt1>
      <a:dk2>
        <a:srgbClr val="E20613"/>
      </a:dk2>
      <a:lt2>
        <a:srgbClr val="E7E6E6"/>
      </a:lt2>
      <a:accent1>
        <a:srgbClr val="77E0C1"/>
      </a:accent1>
      <a:accent2>
        <a:srgbClr val="3368ED"/>
      </a:accent2>
      <a:accent3>
        <a:srgbClr val="F6D0D0"/>
      </a:accent3>
      <a:accent4>
        <a:srgbClr val="50B798"/>
      </a:accent4>
      <a:accent5>
        <a:srgbClr val="F6F6F6"/>
      </a:accent5>
      <a:accent6>
        <a:srgbClr val="000000"/>
      </a:accent6>
      <a:hlink>
        <a:srgbClr val="3267ED"/>
      </a:hlink>
      <a:folHlink>
        <a:srgbClr val="1E213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cd6d5f-6ae9-4e54-9898-8992a7ff3036">
      <Terms xmlns="http://schemas.microsoft.com/office/infopath/2007/PartnerControls"/>
    </lcf76f155ced4ddcb4097134ff3c332f>
    <TaxCatchAll xmlns="1136f6dd-7c48-4f33-aa6a-8b8e7584cec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84769A1460844A8276E9E33D9EC1F" ma:contentTypeVersion="17" ma:contentTypeDescription="Create a new document." ma:contentTypeScope="" ma:versionID="1e661dde982bb637ab265ef9bdeebac4">
  <xsd:schema xmlns:xsd="http://www.w3.org/2001/XMLSchema" xmlns:xs="http://www.w3.org/2001/XMLSchema" xmlns:p="http://schemas.microsoft.com/office/2006/metadata/properties" xmlns:ns2="51cd6d5f-6ae9-4e54-9898-8992a7ff3036" xmlns:ns3="1136f6dd-7c48-4f33-aa6a-8b8e7584cecf" targetNamespace="http://schemas.microsoft.com/office/2006/metadata/properties" ma:root="true" ma:fieldsID="268353165dcdbb2dfcde019cd206b759" ns2:_="" ns3:_="">
    <xsd:import namespace="51cd6d5f-6ae9-4e54-9898-8992a7ff3036"/>
    <xsd:import namespace="1136f6dd-7c48-4f33-aa6a-8b8e7584ce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d6d5f-6ae9-4e54-9898-8992a7ff3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af233ad-a872-49f3-8d8c-f1cf611cbd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36f6dd-7c48-4f33-aa6a-8b8e7584cec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d6480a6-8657-40ee-b73b-62f5e6461347}" ma:internalName="TaxCatchAll" ma:showField="CatchAllData" ma:web="1136f6dd-7c48-4f33-aa6a-8b8e7584ce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B38228-41B2-4CC0-85B6-8CB372D27A8C}">
  <ds:schemaRefs>
    <ds:schemaRef ds:uri="51cd6d5f-6ae9-4e54-9898-8992a7ff3036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1136f6dd-7c48-4f33-aa6a-8b8e7584cecf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C234DFD-9E98-47EE-A822-37224EBFD7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CC3BE7-1E24-4E91-A36E-E39FC0373FB8}">
  <ds:schemaRefs>
    <ds:schemaRef ds:uri="1136f6dd-7c48-4f33-aa6a-8b8e7584cecf"/>
    <ds:schemaRef ds:uri="51cd6d5f-6ae9-4e54-9898-8992a7ff30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1472</Words>
  <Application>Microsoft Office PowerPoint</Application>
  <PresentationFormat>Widescreen</PresentationFormat>
  <Paragraphs>225</Paragraphs>
  <Slides>23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Global theme</vt:lpstr>
      <vt:lpstr>Introduction to RNA-Seq: Enrichment analysis</vt:lpstr>
      <vt:lpstr>Enrichment analysis</vt:lpstr>
      <vt:lpstr>Enrichment analysis</vt:lpstr>
      <vt:lpstr>Enrichment analysis</vt:lpstr>
      <vt:lpstr>Enrichment analysis</vt:lpstr>
      <vt:lpstr>Enrichment analysis : mapping</vt:lpstr>
      <vt:lpstr>Enrichment analysis : mapping</vt:lpstr>
      <vt:lpstr>Enrichment analysis : mapping</vt:lpstr>
      <vt:lpstr>Enrichment analysis : mapping</vt:lpstr>
      <vt:lpstr>Enrichment analysis : mapping</vt:lpstr>
      <vt:lpstr>Enrichment analysis : mapping</vt:lpstr>
      <vt:lpstr>Enrichment analysis : mapping</vt:lpstr>
      <vt:lpstr>Enrichment analysis : computing enrichment</vt:lpstr>
      <vt:lpstr>Enrichment analysis : computing enrichment</vt:lpstr>
      <vt:lpstr>Enrichment analysis : computing enrichment</vt:lpstr>
      <vt:lpstr>Enrichment analysis : computing enrichment</vt:lpstr>
      <vt:lpstr>Enrichment analysis : computing enrichment</vt:lpstr>
      <vt:lpstr>Enrichment analysis : computing enrichment</vt:lpstr>
      <vt:lpstr>Enrichment analysis : computing enrichment</vt:lpstr>
      <vt:lpstr>Enrichment analysis : computing enrichment</vt:lpstr>
      <vt:lpstr>Enrichment analysis : computing enrichment</vt:lpstr>
      <vt:lpstr>Practical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 Swiss Institute of Bioinformatics</dc:title>
  <dc:creator>O365</dc:creator>
  <cp:lastModifiedBy>Marie Dangles</cp:lastModifiedBy>
  <cp:revision>2674</cp:revision>
  <dcterms:created xsi:type="dcterms:W3CDTF">2023-02-23T13:26:01Z</dcterms:created>
  <dcterms:modified xsi:type="dcterms:W3CDTF">2024-07-29T07:41:24Z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0x010100D1884769A1460844A8276E9E33D9EC1F</vt:lpwstr>
  </property>
  <property fmtid="{D5CDD505-2E9C-101B-9397-08002B2CF9AE}" pid="3" name="MediaServiceImageTags">
    <vt:lpwstr/>
  </property>
</Properties>
</file>